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2A39-6F5F-4A2C-92CA-2F7912E93F59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5566-65BA-4768-9210-A83B2635BB8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0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2A39-6F5F-4A2C-92CA-2F7912E93F59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5566-65BA-4768-9210-A83B2635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2A39-6F5F-4A2C-92CA-2F7912E93F59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5566-65BA-4768-9210-A83B2635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01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2A39-6F5F-4A2C-92CA-2F7912E93F59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5566-65BA-4768-9210-A83B2635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1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2A39-6F5F-4A2C-92CA-2F7912E93F59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5566-65BA-4768-9210-A83B2635BB8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2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2A39-6F5F-4A2C-92CA-2F7912E93F59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5566-65BA-4768-9210-A83B2635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44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2A39-6F5F-4A2C-92CA-2F7912E93F59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5566-65BA-4768-9210-A83B2635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72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2A39-6F5F-4A2C-92CA-2F7912E93F59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5566-65BA-4768-9210-A83B2635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4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2A39-6F5F-4A2C-92CA-2F7912E93F59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5566-65BA-4768-9210-A83B2635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7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462A39-6F5F-4A2C-92CA-2F7912E93F59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5566-65BA-4768-9210-A83B2635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80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2A39-6F5F-4A2C-92CA-2F7912E93F59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5566-65BA-4768-9210-A83B2635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17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462A39-6F5F-4A2C-92CA-2F7912E93F59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5566-65BA-4768-9210-A83B2635BB8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5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SQLite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Saravana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9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Structured Query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Structured Query </a:t>
            </a:r>
            <a:r>
              <a:rPr lang="en-IN" b="1" dirty="0" smtClean="0"/>
              <a:t>Language </a:t>
            </a:r>
            <a:r>
              <a:rPr lang="en-IN" dirty="0" smtClean="0"/>
              <a:t>is a Standard Database Language </a:t>
            </a:r>
            <a:r>
              <a:rPr lang="en-GB" dirty="0" smtClean="0"/>
              <a:t>for </a:t>
            </a:r>
            <a:r>
              <a:rPr lang="en-GB" dirty="0"/>
              <a:t>storing, manipulating and retrieving data in databases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IN" dirty="0"/>
              <a:t>DML (DATA MANIPULATION LANGUAGE)</a:t>
            </a:r>
          </a:p>
          <a:p>
            <a:r>
              <a:rPr lang="en-IN" dirty="0"/>
              <a:t>DDL (DATA DEFINITION LANGUAGE)</a:t>
            </a:r>
          </a:p>
          <a:p>
            <a:r>
              <a:rPr lang="en-IN" dirty="0"/>
              <a:t>DCL (DATA CONTROL LANGUAGE)</a:t>
            </a:r>
          </a:p>
          <a:p>
            <a:r>
              <a:rPr lang="en-IN" dirty="0"/>
              <a:t>TCL (TRANSACTION CONTROL LANGUAGE)</a:t>
            </a:r>
          </a:p>
          <a:p>
            <a:endParaRPr lang="en-GB" dirty="0" smtClean="0"/>
          </a:p>
          <a:p>
            <a:endParaRPr lang="en-IN" dirty="0"/>
          </a:p>
        </p:txBody>
      </p:sp>
      <p:pic>
        <p:nvPicPr>
          <p:cNvPr id="1026" name="Picture 2" descr="Image result for structured query langu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58" y="2710393"/>
            <a:ext cx="57340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 TABLE </a:t>
            </a:r>
            <a:r>
              <a:rPr lang="en-GB" i="1" dirty="0" err="1"/>
              <a:t>table_name</a:t>
            </a:r>
            <a:r>
              <a:rPr lang="en-GB" i="1" dirty="0"/>
              <a:t> </a:t>
            </a:r>
            <a:r>
              <a:rPr lang="en-GB" dirty="0"/>
              <a:t>(</a:t>
            </a:r>
            <a:br>
              <a:rPr lang="en-GB" dirty="0"/>
            </a:br>
            <a:r>
              <a:rPr lang="en-GB" i="1" dirty="0"/>
              <a:t>    column1 datatype</a:t>
            </a:r>
            <a:r>
              <a:rPr lang="en-GB" dirty="0"/>
              <a:t>,</a:t>
            </a:r>
            <a:br>
              <a:rPr lang="en-GB" dirty="0"/>
            </a:br>
            <a:r>
              <a:rPr lang="en-GB" i="1" dirty="0"/>
              <a:t>    column2 datatype</a:t>
            </a:r>
            <a:r>
              <a:rPr lang="en-GB" dirty="0"/>
              <a:t>,</a:t>
            </a:r>
            <a:br>
              <a:rPr lang="en-GB" dirty="0"/>
            </a:br>
            <a:r>
              <a:rPr lang="en-GB" i="1" dirty="0"/>
              <a:t>    column3 datatype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   ....</a:t>
            </a:r>
            <a:br>
              <a:rPr lang="en-GB" dirty="0"/>
            </a:br>
            <a:r>
              <a:rPr lang="en-GB" dirty="0" smtClean="0"/>
              <a:t>);</a:t>
            </a:r>
          </a:p>
          <a:p>
            <a:endParaRPr lang="en-GB" dirty="0" smtClean="0"/>
          </a:p>
          <a:p>
            <a:r>
              <a:rPr lang="en-GB" dirty="0" smtClean="0"/>
              <a:t>INSERT </a:t>
            </a:r>
            <a:r>
              <a:rPr lang="en-GB" dirty="0"/>
              <a:t>Into Table Values()</a:t>
            </a:r>
          </a:p>
          <a:p>
            <a:endParaRPr lang="en-IN" dirty="0" smtClean="0"/>
          </a:p>
          <a:p>
            <a:r>
              <a:rPr lang="en-IN" dirty="0" smtClean="0"/>
              <a:t>DROP</a:t>
            </a:r>
            <a:r>
              <a:rPr lang="en-IN" dirty="0"/>
              <a:t> TABLE </a:t>
            </a:r>
            <a:r>
              <a:rPr lang="en-IN" i="1" dirty="0" err="1"/>
              <a:t>table_name</a:t>
            </a:r>
            <a:r>
              <a:rPr lang="en-I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840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 </a:t>
            </a:r>
            <a:r>
              <a:rPr lang="en-GB" i="1" dirty="0"/>
              <a:t>column1</a:t>
            </a:r>
            <a:r>
              <a:rPr lang="en-GB" dirty="0"/>
              <a:t>,</a:t>
            </a:r>
            <a:r>
              <a:rPr lang="en-GB" i="1" dirty="0"/>
              <a:t> column2, ...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FROM </a:t>
            </a:r>
            <a:r>
              <a:rPr lang="en-GB" i="1" dirty="0" err="1"/>
              <a:t>table_name</a:t>
            </a:r>
            <a:r>
              <a:rPr lang="en-GB" dirty="0" smtClean="0"/>
              <a:t>;</a:t>
            </a:r>
          </a:p>
          <a:p>
            <a:endParaRPr lang="en-GB" dirty="0"/>
          </a:p>
          <a:p>
            <a:r>
              <a:rPr lang="en-GB" dirty="0"/>
              <a:t>SELECT DISTINCT </a:t>
            </a:r>
            <a:r>
              <a:rPr lang="en-GB" i="1" dirty="0"/>
              <a:t>column1</a:t>
            </a:r>
            <a:r>
              <a:rPr lang="en-GB" dirty="0"/>
              <a:t>,</a:t>
            </a:r>
            <a:r>
              <a:rPr lang="en-GB" i="1" dirty="0"/>
              <a:t> column2, ...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FROM </a:t>
            </a:r>
            <a:r>
              <a:rPr lang="en-GB" i="1" dirty="0" err="1"/>
              <a:t>table_name</a:t>
            </a:r>
            <a:r>
              <a:rPr lang="en-GB" dirty="0" smtClean="0"/>
              <a:t>;</a:t>
            </a:r>
          </a:p>
          <a:p>
            <a:endParaRPr lang="en-GB" dirty="0"/>
          </a:p>
          <a:p>
            <a:r>
              <a:rPr lang="en-GB" dirty="0"/>
              <a:t>DELETE FROM </a:t>
            </a:r>
            <a:r>
              <a:rPr lang="en-GB" i="1" dirty="0" err="1"/>
              <a:t>table_name</a:t>
            </a:r>
            <a:r>
              <a:rPr lang="en-GB" i="1" dirty="0"/>
              <a:t> </a:t>
            </a:r>
            <a:r>
              <a:rPr lang="en-GB" dirty="0"/>
              <a:t>WHERE </a:t>
            </a:r>
            <a:r>
              <a:rPr lang="en-GB" i="1" dirty="0"/>
              <a:t>condition</a:t>
            </a:r>
            <a:r>
              <a:rPr lang="en-GB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40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SQLite in general, is a server-less database that can be used within almost all programming languages including </a:t>
            </a:r>
            <a:r>
              <a:rPr lang="en-GB" dirty="0" smtClean="0"/>
              <a:t>Python</a:t>
            </a:r>
          </a:p>
          <a:p>
            <a:endParaRPr lang="en-GB" dirty="0"/>
          </a:p>
          <a:p>
            <a:r>
              <a:rPr lang="en-GB" dirty="0"/>
              <a:t>SQLite is a lightweight database that can provide a relational database management system with zero-configuration because there is no need to configure or setup anything to use </a:t>
            </a:r>
            <a:r>
              <a:rPr lang="en-GB" dirty="0" smtClean="0"/>
              <a:t>it</a:t>
            </a:r>
          </a:p>
          <a:p>
            <a:endParaRPr lang="en-IN" dirty="0"/>
          </a:p>
        </p:txBody>
      </p:sp>
      <p:pic>
        <p:nvPicPr>
          <p:cNvPr id="1026" name="Picture 2" descr="Image result for sqlite 3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17" y="3857414"/>
            <a:ext cx="4468586" cy="18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34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SQLite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Only Left Outer Join is implemented, No Right Outer Join or Full Outer Join</a:t>
            </a:r>
          </a:p>
          <a:p>
            <a:endParaRPr lang="en-GB" dirty="0" smtClean="0"/>
          </a:p>
          <a:p>
            <a:r>
              <a:rPr lang="en-GB" dirty="0" smtClean="0"/>
              <a:t>In Alter table - RENAME </a:t>
            </a:r>
            <a:r>
              <a:rPr lang="en-GB" dirty="0"/>
              <a:t>TABLE and ADD COLUMN variants of the ALTER TABLE command are </a:t>
            </a:r>
            <a:r>
              <a:rPr lang="en-GB" dirty="0" smtClean="0"/>
              <a:t>supported, The </a:t>
            </a:r>
            <a:r>
              <a:rPr lang="en-GB" dirty="0"/>
              <a:t>DROP COLUMN, ALTER COLUMN, ADD CONSTRAINT are not </a:t>
            </a:r>
            <a:r>
              <a:rPr lang="en-GB" dirty="0" smtClean="0"/>
              <a:t>supported</a:t>
            </a:r>
          </a:p>
          <a:p>
            <a:endParaRPr lang="en-GB" dirty="0"/>
          </a:p>
          <a:p>
            <a:r>
              <a:rPr lang="en-GB" dirty="0"/>
              <a:t>VIEWs in SQLite are read-only. You may not execute a DELETE, INSERT, or UPDATE statement on a view</a:t>
            </a:r>
            <a:r>
              <a:rPr lang="en-GB" dirty="0" smtClean="0"/>
              <a:t> 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98616" y="5684428"/>
            <a:ext cx="68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Learn More on SQL - </a:t>
            </a:r>
            <a:r>
              <a:rPr lang="en-IN" dirty="0">
                <a:hlinkClick r:id="rId2"/>
              </a:rPr>
              <a:t>https://www.w3schools.com/sql/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7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179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SQLite</vt:lpstr>
      <vt:lpstr>Structured Query Language</vt:lpstr>
      <vt:lpstr>SQL Statements</vt:lpstr>
      <vt:lpstr>SQL Statements</vt:lpstr>
      <vt:lpstr>SQLite</vt:lpstr>
      <vt:lpstr>SQLite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</dc:title>
  <dc:creator>Saravana Ayyappa</dc:creator>
  <cp:lastModifiedBy>Saravana Ayyappa</cp:lastModifiedBy>
  <cp:revision>26</cp:revision>
  <dcterms:created xsi:type="dcterms:W3CDTF">2019-07-17T14:57:39Z</dcterms:created>
  <dcterms:modified xsi:type="dcterms:W3CDTF">2019-07-19T12:24:21Z</dcterms:modified>
</cp:coreProperties>
</file>