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8902-F978-46C8-9223-0A5B4547424A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12E3-F777-4EA7-9CB5-B9851CE29CC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8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8902-F978-46C8-9223-0A5B4547424A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12E3-F777-4EA7-9CB5-B9851CE29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8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8902-F978-46C8-9223-0A5B4547424A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12E3-F777-4EA7-9CB5-B9851CE29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7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8902-F978-46C8-9223-0A5B4547424A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12E3-F777-4EA7-9CB5-B9851CE29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7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8902-F978-46C8-9223-0A5B4547424A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12E3-F777-4EA7-9CB5-B9851CE29CC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8902-F978-46C8-9223-0A5B4547424A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12E3-F777-4EA7-9CB5-B9851CE29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8902-F978-46C8-9223-0A5B4547424A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12E3-F777-4EA7-9CB5-B9851CE29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5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8902-F978-46C8-9223-0A5B4547424A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12E3-F777-4EA7-9CB5-B9851CE29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3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8902-F978-46C8-9223-0A5B4547424A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12E3-F777-4EA7-9CB5-B9851CE29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22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768902-F978-46C8-9223-0A5B4547424A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112E3-F777-4EA7-9CB5-B9851CE29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49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8902-F978-46C8-9223-0A5B4547424A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12E3-F777-4EA7-9CB5-B9851CE29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72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768902-F978-46C8-9223-0A5B4547424A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0112E3-F777-4EA7-9CB5-B9851CE29CC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8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dx891/sonar-data-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Normalization &amp; Standardization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Saravana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54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Standardize, or Normalize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i="1" dirty="0"/>
          </a:p>
          <a:p>
            <a:r>
              <a:rPr lang="en-GB" b="1" i="1" dirty="0"/>
              <a:t>Standardization </a:t>
            </a:r>
            <a:r>
              <a:rPr lang="en-GB" dirty="0"/>
              <a:t>- rescales data to have a mean of 0 and a standard deviation of 1 (unit variance).</a:t>
            </a:r>
          </a:p>
          <a:p>
            <a:r>
              <a:rPr lang="en-GB" b="1" i="1" dirty="0"/>
              <a:t>Normalization </a:t>
            </a:r>
            <a:r>
              <a:rPr lang="en-GB" dirty="0"/>
              <a:t>- rescales the values into a range of [0,1]. </a:t>
            </a:r>
          </a:p>
          <a:p>
            <a:endParaRPr lang="en-GB" dirty="0"/>
          </a:p>
          <a:p>
            <a:endParaRPr lang="en-GB" dirty="0"/>
          </a:p>
          <a:p>
            <a:r>
              <a:rPr lang="en-IN" dirty="0">
                <a:hlinkClick r:id="rId2"/>
              </a:rPr>
              <a:t>https://www.kaggle.com/adx891/sonar-data-set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51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 step of Data Pre Processing which is applied to independent variables or features</a:t>
            </a:r>
          </a:p>
          <a:p>
            <a:endParaRPr lang="en-GB" dirty="0"/>
          </a:p>
          <a:p>
            <a:r>
              <a:rPr lang="en-GB" dirty="0"/>
              <a:t>It basically helps to normalise the data within a particular range. </a:t>
            </a:r>
          </a:p>
          <a:p>
            <a:endParaRPr lang="en-GB" dirty="0"/>
          </a:p>
          <a:p>
            <a:r>
              <a:rPr lang="en-GB" dirty="0"/>
              <a:t>Sometimes, it also helps in speeding up the calculations in an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03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Examples of Algorithms where Feature Scaling matters 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1. </a:t>
            </a:r>
            <a:r>
              <a:rPr lang="en-GB" b="1" dirty="0"/>
              <a:t>K-Means</a:t>
            </a:r>
            <a:r>
              <a:rPr lang="en-GB" dirty="0"/>
              <a:t> uses the Euclidean distance measure here feature scaling matters.</a:t>
            </a:r>
            <a:br>
              <a:rPr lang="en-GB" dirty="0"/>
            </a:br>
            <a:r>
              <a:rPr lang="en-GB" dirty="0"/>
              <a:t>2. </a:t>
            </a:r>
            <a:r>
              <a:rPr lang="en-GB" b="1" dirty="0"/>
              <a:t>K-Nearest-Neighbours</a:t>
            </a:r>
            <a:r>
              <a:rPr lang="en-GB" dirty="0"/>
              <a:t> also require feature scaling.</a:t>
            </a:r>
            <a:br>
              <a:rPr lang="en-GB" dirty="0"/>
            </a:br>
            <a:r>
              <a:rPr lang="en-GB" dirty="0"/>
              <a:t>3. </a:t>
            </a:r>
            <a:r>
              <a:rPr lang="en-GB" b="1" dirty="0"/>
              <a:t>Principal Component Analysis (PCA)</a:t>
            </a:r>
            <a:r>
              <a:rPr lang="en-GB" dirty="0"/>
              <a:t>: Tries to get the feature with maximum variance, here too feature scaling is required.</a:t>
            </a:r>
            <a:br>
              <a:rPr lang="en-GB" dirty="0"/>
            </a:br>
            <a:r>
              <a:rPr lang="en-GB" dirty="0"/>
              <a:t>4. </a:t>
            </a:r>
            <a:r>
              <a:rPr lang="en-GB" b="1" dirty="0"/>
              <a:t>Gradient Descent</a:t>
            </a:r>
            <a:r>
              <a:rPr lang="en-GB" dirty="0"/>
              <a:t>: Calculation speed increase as Theta calculation becomes faster after feature scaling.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60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i="1" dirty="0"/>
          </a:p>
          <a:p>
            <a:endParaRPr lang="en-IN" i="1" dirty="0"/>
          </a:p>
          <a:p>
            <a:r>
              <a:rPr lang="en-IN" i="1" dirty="0" err="1"/>
              <a:t>MinMaxScaler</a:t>
            </a:r>
            <a:r>
              <a:rPr lang="en-IN" dirty="0"/>
              <a:t> - </a:t>
            </a:r>
            <a:r>
              <a:rPr lang="en-GB" dirty="0"/>
              <a:t>subtracts the minimum value in the feature and then divides by the range</a:t>
            </a:r>
            <a:endParaRPr lang="en-IN" dirty="0"/>
          </a:p>
          <a:p>
            <a:r>
              <a:rPr lang="en-IN" i="1" dirty="0" err="1"/>
              <a:t>RobustScaler</a:t>
            </a:r>
            <a:r>
              <a:rPr lang="en-IN" dirty="0"/>
              <a:t> - </a:t>
            </a:r>
            <a:r>
              <a:rPr lang="en-GB" dirty="0"/>
              <a:t>transforms the feature vector by subtracting the median and then dividing by the interquartile range (75% value — 25% </a:t>
            </a:r>
            <a:r>
              <a:rPr lang="en-GB" dirty="0" err="1"/>
              <a:t>valu</a:t>
            </a:r>
            <a:r>
              <a:rPr lang="en-IN" dirty="0"/>
              <a:t>e)</a:t>
            </a:r>
          </a:p>
          <a:p>
            <a:r>
              <a:rPr lang="en-IN" i="1" dirty="0" err="1"/>
              <a:t>StandardScaler</a:t>
            </a:r>
            <a:r>
              <a:rPr lang="en-IN" dirty="0"/>
              <a:t> - </a:t>
            </a:r>
            <a:r>
              <a:rPr lang="en-GB" dirty="0"/>
              <a:t>subtracts the values from the mean and then divides all the values by the standard deviation</a:t>
            </a:r>
            <a:endParaRPr lang="en-IN" dirty="0"/>
          </a:p>
          <a:p>
            <a:r>
              <a:rPr lang="en-IN" i="1" dirty="0"/>
              <a:t>Normalizer - </a:t>
            </a:r>
            <a:r>
              <a:rPr lang="en-GB" dirty="0"/>
              <a:t>To each observation, if each element were squared and summed, the total would equal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12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F2FC-60D1-4B60-9D67-2CCB582A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Label Encoder and One Hot Encoding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EB814-51A3-4651-AB54-26B22F876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473" y="1846263"/>
            <a:ext cx="509138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0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Use </a:t>
            </a:r>
            <a:r>
              <a:rPr lang="en-GB" dirty="0" err="1"/>
              <a:t>MinMaxScaler</a:t>
            </a:r>
            <a:r>
              <a:rPr lang="en-GB" dirty="0"/>
              <a:t> as the default if you are transforming a feature. </a:t>
            </a:r>
          </a:p>
          <a:p>
            <a:endParaRPr lang="en-GB" dirty="0"/>
          </a:p>
          <a:p>
            <a:r>
              <a:rPr lang="en-GB" dirty="0"/>
              <a:t>You could use </a:t>
            </a:r>
            <a:r>
              <a:rPr lang="en-GB" dirty="0" err="1"/>
              <a:t>RobustScaler</a:t>
            </a:r>
            <a:r>
              <a:rPr lang="en-GB" dirty="0"/>
              <a:t> if you have outliers and want to reduce their influence. However, you might be better off removing the outliers, instead.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 err="1"/>
              <a:t>StandardScaler</a:t>
            </a:r>
            <a:r>
              <a:rPr lang="en-GB" dirty="0"/>
              <a:t> if you need a relatively normal distribution.</a:t>
            </a:r>
          </a:p>
          <a:p>
            <a:endParaRPr lang="en-GB" dirty="0"/>
          </a:p>
          <a:p>
            <a:r>
              <a:rPr lang="en-GB" dirty="0"/>
              <a:t>Use Normalizer sparingly — it normalizes sample rows, not feature columns. It can use l2 or l1 normalization.</a:t>
            </a:r>
          </a:p>
        </p:txBody>
      </p:sp>
    </p:spTree>
    <p:extLst>
      <p:ext uri="{BB962C8B-B14F-4D97-AF65-F5344CB8AC3E}">
        <p14:creationId xmlns:p14="http://schemas.microsoft.com/office/powerpoint/2010/main" val="27374483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Normalization &amp; Standardization</vt:lpstr>
      <vt:lpstr>Standardize, or Normalize</vt:lpstr>
      <vt:lpstr>Scaling the Data</vt:lpstr>
      <vt:lpstr>Examples of Algorithms where Feature Scaling matters </vt:lpstr>
      <vt:lpstr>Methods</vt:lpstr>
      <vt:lpstr>Difference between Label Encoder and One Hot Encoding</vt:lpstr>
      <vt:lpstr>Wrap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Scaling, Standardizing</dc:title>
  <dc:creator>Saravana Ayyappa</dc:creator>
  <cp:lastModifiedBy>Saravana Ayyappa</cp:lastModifiedBy>
  <cp:revision>19</cp:revision>
  <dcterms:created xsi:type="dcterms:W3CDTF">2019-07-17T15:48:01Z</dcterms:created>
  <dcterms:modified xsi:type="dcterms:W3CDTF">2019-07-19T19:00:26Z</dcterms:modified>
</cp:coreProperties>
</file>