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43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98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1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1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5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05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07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3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2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819CC0-6573-41C4-9DB0-EACC53E0163C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8FDDEA-360B-4203-B2F2-3F1F322173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3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29BC-DD6B-4137-BC09-3496B3258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 Programming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73DBD-0D27-49FA-B270-467FD051B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Saravana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17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8FA-E925-407A-8CF1-FDBA5EED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Variables</a:t>
            </a:r>
            <a:endParaRPr lang="en-IN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5EDDA1D-DFCD-48FB-B146-6DC5C0EFFD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5557" t="20203" r="28042" b="15819"/>
          <a:stretch>
            <a:fillRect/>
          </a:stretch>
        </p:blipFill>
        <p:spPr bwMode="auto">
          <a:xfrm>
            <a:off x="1409764" y="1864018"/>
            <a:ext cx="5189272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92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D22F-33A5-46F2-89C8-79F9A177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Functions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C3CC-4091-4E22-821B-F6998E1B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Built-in Function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Simple examples of in-built functions are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seq()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mean()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max()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sum(x)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paste(...)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etc. They are directly called by user written programs.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dot(.), ls(), rm(),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2208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AD262-1236-4EFE-B016-7AE902EC2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Built in Functions in 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405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E0AB-239A-424B-B86D-97F2D89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DC66-3B51-46A5-8066-EA6CEB12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perform basic mathematical calculations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have basic knowledge of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manage variables in R</a:t>
            </a:r>
          </a:p>
        </p:txBody>
      </p:sp>
    </p:spTree>
    <p:extLst>
      <p:ext uri="{BB962C8B-B14F-4D97-AF65-F5344CB8AC3E}">
        <p14:creationId xmlns:p14="http://schemas.microsoft.com/office/powerpoint/2010/main" val="19168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E5E4-AEA6-4DD6-94EE-E9E666DC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EDFE-10F6-4970-8E46-EF405874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Introduction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Comparison of R with other analytics software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Installation of  R and R Studio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Installation of  R packages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Basic R operations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as a calculator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Datatypes in 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Variables in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74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F0B5-3B7C-4447-A97F-1175A9BF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B8CE-105A-4499-99D9-BE25254A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a programming language and software environment for statistical analysis, graphics representation and reporting. R was created by Ross Ihaka and Robert Gentleman at the University of Auckland, New Zealand in 1993, and is currently developed by the R Development Core Team.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freely available under the GNU General Public License, and pre-compiled binary versions are provided for various operating systems like Linux, Windows and Mac.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32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8EF8-3380-410D-AB3C-4A83D881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39B-83D6-423D-8DF9-A66DF380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is a well-developed, simple and effective programming language which includes conditionals, loops, user defined recursive functions and input and output facilities.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has an effective data handling and storage facility,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provides a suite of operators for calculations on arrays, lists, vectors and matrices.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provides a large, coherent and integrated collection of tools for data analysis.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 provides graphical facilities for data analysis and display either directly at the computer or printing at the papers.</a:t>
            </a:r>
          </a:p>
          <a:p>
            <a:pPr marL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As a conclusion, R is world’s most widely used statistics programming language.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92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675-460C-4532-9537-CF649EA0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92D4B9F-CAC8-44E7-9F68-D3BA0ACCFA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3618" t="39670" r="36748" b="9821"/>
          <a:stretch>
            <a:fillRect/>
          </a:stretch>
        </p:blipFill>
        <p:spPr bwMode="auto">
          <a:xfrm>
            <a:off x="2246628" y="2010208"/>
            <a:ext cx="7759069" cy="369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8171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A717DAA-415F-413E-85E3-EF15759F3C88}"/>
              </a:ext>
            </a:extLst>
          </p:cNvPr>
          <p:cNvSpPr txBox="1"/>
          <p:nvPr/>
        </p:nvSpPr>
        <p:spPr>
          <a:xfrm>
            <a:off x="837781" y="1092983"/>
            <a:ext cx="3793490" cy="257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88795">
              <a:lnSpc>
                <a:spcPct val="100000"/>
              </a:lnSpc>
              <a:spcBef>
                <a:spcPts val="105"/>
              </a:spcBef>
            </a:pP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sz="4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23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is a programming  language for  statistical calculation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</a:t>
            </a:r>
          </a:p>
          <a:p>
            <a:pPr marL="355600" marR="1152525">
              <a:lnSpc>
                <a:spcPct val="100000"/>
              </a:lnSpc>
            </a:pPr>
            <a:r>
              <a:rPr sz="2000" spc="-1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 without  using Rstudio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1C6CA22-4CB6-498D-AE00-B910B73FC52E}"/>
              </a:ext>
            </a:extLst>
          </p:cNvPr>
          <p:cNvSpPr txBox="1">
            <a:spLocks/>
          </p:cNvSpPr>
          <p:nvPr/>
        </p:nvSpPr>
        <p:spPr>
          <a:xfrm>
            <a:off x="5248309" y="1092983"/>
            <a:ext cx="3821429" cy="29751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0">
              <a:lnSpc>
                <a:spcPct val="100000"/>
              </a:lnSpc>
              <a:spcBef>
                <a:spcPts val="100"/>
              </a:spcBef>
              <a:buNone/>
              <a:tabLst>
                <a:tab pos="355600" algn="l"/>
                <a:tab pos="356235" algn="l"/>
              </a:tabLst>
            </a:pPr>
            <a:r>
              <a:rPr lang="en-US" spc="-10" dirty="0"/>
              <a:t>			</a:t>
            </a:r>
            <a:r>
              <a:rPr lang="en-US" sz="4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 Studio</a:t>
            </a: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pc="-10" dirty="0"/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pc="-10" dirty="0"/>
              <a:t>RStudio </a:t>
            </a:r>
            <a:r>
              <a:rPr lang="en-US" dirty="0"/>
              <a:t>is </a:t>
            </a:r>
            <a:r>
              <a:rPr lang="en-US" spc="-5" dirty="0"/>
              <a:t>an  </a:t>
            </a:r>
            <a:r>
              <a:rPr lang="en-US" spc="-20" dirty="0"/>
              <a:t>Integrated  </a:t>
            </a:r>
            <a:r>
              <a:rPr lang="en-US" spc="-15" dirty="0"/>
              <a:t>Development  </a:t>
            </a:r>
            <a:r>
              <a:rPr lang="en-US" spc="-20" dirty="0"/>
              <a:t>Environment </a:t>
            </a:r>
            <a:r>
              <a:rPr lang="en-US" spc="-5" dirty="0"/>
              <a:t>(IDE)  </a:t>
            </a:r>
            <a:r>
              <a:rPr lang="en-US" spc="-10" dirty="0"/>
              <a:t>that helps </a:t>
            </a:r>
            <a:r>
              <a:rPr lang="en-US" spc="-20" dirty="0"/>
              <a:t>you  </a:t>
            </a:r>
            <a:r>
              <a:rPr lang="en-US" spc="-15" dirty="0"/>
              <a:t>develop </a:t>
            </a:r>
            <a:r>
              <a:rPr lang="en-US" spc="-20" dirty="0"/>
              <a:t>programs </a:t>
            </a:r>
            <a:r>
              <a:rPr lang="en-US" dirty="0"/>
              <a:t>in</a:t>
            </a:r>
            <a:r>
              <a:rPr lang="en-US" spc="-25" dirty="0"/>
              <a:t> </a:t>
            </a:r>
            <a:r>
              <a:rPr lang="en-US" dirty="0"/>
              <a:t>R</a:t>
            </a:r>
          </a:p>
          <a:p>
            <a:pPr marL="355600" marR="963294" indent="-342900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pc="-80" dirty="0"/>
              <a:t>You </a:t>
            </a:r>
            <a:r>
              <a:rPr lang="en-US" spc="-10" dirty="0"/>
              <a:t>can't </a:t>
            </a:r>
            <a:r>
              <a:rPr lang="en-US" spc="-5" dirty="0"/>
              <a:t>use  </a:t>
            </a:r>
            <a:r>
              <a:rPr lang="en-US" spc="-10" dirty="0"/>
              <a:t>RStudio</a:t>
            </a:r>
            <a:r>
              <a:rPr lang="en-US" spc="-105" dirty="0"/>
              <a:t> </a:t>
            </a:r>
            <a:r>
              <a:rPr lang="en-US" dirty="0"/>
              <a:t>without  </a:t>
            </a:r>
            <a:r>
              <a:rPr lang="en-US" spc="-10" dirty="0"/>
              <a:t>using</a:t>
            </a:r>
            <a:r>
              <a:rPr lang="en-US" dirty="0"/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07845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484E3-6724-4F68-A131-3937C4F3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A9756-F273-4DAC-A9C4-3A6549B1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Computations in R</a:t>
            </a:r>
          </a:p>
          <a:p>
            <a:r>
              <a:rPr lang="en-US" dirty="0"/>
              <a:t>Installing Packages in R</a:t>
            </a:r>
          </a:p>
          <a:p>
            <a:r>
              <a:rPr lang="en-US" dirty="0"/>
              <a:t>Basic R Operations</a:t>
            </a:r>
          </a:p>
          <a:p>
            <a:r>
              <a:rPr lang="en-US" dirty="0"/>
              <a:t>Data Types in R</a:t>
            </a:r>
          </a:p>
          <a:p>
            <a:r>
              <a:rPr lang="en-US" dirty="0"/>
              <a:t>Vectors &amp; Matrices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4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944F-4E1E-4BEB-A3B6-F2C7694A9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Types of Operators: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1035-E7B0-4040-ADF4-61EDD751D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Arithmetic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Logical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Assignment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Miscellaneous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10048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641</TotalTime>
  <Words>365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Retrospect</vt:lpstr>
      <vt:lpstr>R Programming</vt:lpstr>
      <vt:lpstr>Learning Outcome</vt:lpstr>
      <vt:lpstr>Overview</vt:lpstr>
      <vt:lpstr>R language</vt:lpstr>
      <vt:lpstr>Features</vt:lpstr>
      <vt:lpstr>Comparison</vt:lpstr>
      <vt:lpstr>PowerPoint Presentation</vt:lpstr>
      <vt:lpstr>PowerPoint Presentation</vt:lpstr>
      <vt:lpstr>Types of Operators:</vt:lpstr>
      <vt:lpstr>R Variables</vt:lpstr>
      <vt:lpstr>Functions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</dc:title>
  <dc:creator>919082140533</dc:creator>
  <cp:lastModifiedBy>919082140533</cp:lastModifiedBy>
  <cp:revision>7</cp:revision>
  <dcterms:created xsi:type="dcterms:W3CDTF">2021-08-23T09:41:19Z</dcterms:created>
  <dcterms:modified xsi:type="dcterms:W3CDTF">2021-08-29T15:15:03Z</dcterms:modified>
</cp:coreProperties>
</file>