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4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1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CB4985-94E6-40EE-8535-9F1872A23FB4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1B9EA8-13D4-4730-A4CF-C675AA365F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Time Series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64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time series</a:t>
            </a:r>
            <a:r>
              <a:rPr lang="en-GB" dirty="0"/>
              <a:t> is a sequence of numerical data points in successive </a:t>
            </a:r>
            <a:r>
              <a:rPr lang="en-GB" dirty="0" smtClean="0"/>
              <a:t>order, </a:t>
            </a:r>
            <a:r>
              <a:rPr lang="en-GB" b="1" dirty="0"/>
              <a:t>Time series</a:t>
            </a:r>
            <a:r>
              <a:rPr lang="en-GB" dirty="0"/>
              <a:t> forecasting is the </a:t>
            </a:r>
            <a:r>
              <a:rPr lang="en-GB" b="1" dirty="0"/>
              <a:t>use of</a:t>
            </a:r>
            <a:r>
              <a:rPr lang="en-GB" dirty="0"/>
              <a:t> a model to predict future values based on previously observed values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Time series models</a:t>
            </a:r>
            <a:r>
              <a:rPr lang="en-GB" dirty="0"/>
              <a:t> are very useful models when you have serially correlated data. Most of business houses work on time series data to </a:t>
            </a:r>
            <a:r>
              <a:rPr lang="en-GB" dirty="0" err="1"/>
              <a:t>analyze</a:t>
            </a:r>
            <a:r>
              <a:rPr lang="en-GB" dirty="0"/>
              <a:t> sales number for the next year, website traffic, competition position and much more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As the name suggests, it involves working on </a:t>
            </a:r>
            <a:r>
              <a:rPr lang="en-GB" b="1" dirty="0"/>
              <a:t>time</a:t>
            </a:r>
            <a:r>
              <a:rPr lang="en-GB" dirty="0"/>
              <a:t> (years, days, hours, minutes) based data, to derive hidden insights to make informed decision 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65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March April  May  June </a:t>
            </a:r>
          </a:p>
          <a:p>
            <a:r>
              <a:rPr lang="en-GB" dirty="0" smtClean="0"/>
              <a:t>100     110    120   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2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Stationary </a:t>
            </a:r>
            <a:r>
              <a:rPr lang="en-IN" b="1" dirty="0" smtClean="0"/>
              <a:t>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three basic criterion for a series to be classified as stationary series :</a:t>
            </a:r>
          </a:p>
          <a:p>
            <a:r>
              <a:rPr lang="en-GB" dirty="0"/>
              <a:t>1. The mean of the series should not be a function of time rather should be a constant.</a:t>
            </a:r>
          </a:p>
          <a:p>
            <a:r>
              <a:rPr lang="en-GB" dirty="0"/>
              <a:t>2. The variance of the series should not a be a function of time</a:t>
            </a:r>
            <a:r>
              <a:rPr lang="en-GB" dirty="0" smtClean="0"/>
              <a:t>.</a:t>
            </a:r>
          </a:p>
          <a:p>
            <a:r>
              <a:rPr lang="en-GB" dirty="0"/>
              <a:t>3. The covariance of the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th</a:t>
            </a:r>
            <a:r>
              <a:rPr lang="en-GB" dirty="0"/>
              <a:t> term and the (</a:t>
            </a:r>
            <a:r>
              <a:rPr lang="en-GB" dirty="0" err="1"/>
              <a:t>i</a:t>
            </a:r>
            <a:r>
              <a:rPr lang="en-GB" dirty="0"/>
              <a:t> + m) </a:t>
            </a:r>
            <a:r>
              <a:rPr lang="en-GB" dirty="0" err="1"/>
              <a:t>th</a:t>
            </a:r>
            <a:r>
              <a:rPr lang="en-GB" dirty="0"/>
              <a:t> term should not be a function of time.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35792"/>
            <a:ext cx="3334797" cy="1577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29" y="3957062"/>
            <a:ext cx="3172233" cy="1477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097" y="3848403"/>
            <a:ext cx="3623057" cy="16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2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use only the previous values of the time series to predict its future values, it is called </a:t>
            </a:r>
            <a:r>
              <a:rPr lang="en-GB" b="1" dirty="0"/>
              <a:t>Univariate Time Series Forecasting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And if you use predictors other than the series (</a:t>
            </a:r>
            <a:r>
              <a:rPr lang="en-GB" dirty="0" err="1"/>
              <a:t>a.k.a</a:t>
            </a:r>
            <a:r>
              <a:rPr lang="en-GB" dirty="0"/>
              <a:t> exogenous variables) to forecast it is called </a:t>
            </a:r>
            <a:r>
              <a:rPr lang="en-GB" b="1" dirty="0"/>
              <a:t>Multi Variate Time Series Forecasting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ARIMA</a:t>
            </a:r>
            <a:r>
              <a:rPr lang="en-GB" dirty="0"/>
              <a:t>, short for ‘</a:t>
            </a:r>
            <a:r>
              <a:rPr lang="en-GB" dirty="0" err="1"/>
              <a:t>AutoRegressive</a:t>
            </a:r>
            <a:r>
              <a:rPr lang="en-GB" dirty="0"/>
              <a:t> Integrated Moving Average’, is a forecasting algorithm based on the idea that the information in the past values of the time series can alone be used to predict the future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6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p, d and q in ARIMA model </a:t>
            </a:r>
            <a:r>
              <a:rPr lang="en-GB" dirty="0" smtClean="0"/>
              <a:t>mean?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where,</a:t>
            </a:r>
          </a:p>
          <a:p>
            <a:r>
              <a:rPr lang="en-GB" dirty="0"/>
              <a:t>p is the order of the AR term</a:t>
            </a:r>
          </a:p>
          <a:p>
            <a:r>
              <a:rPr lang="en-GB" dirty="0"/>
              <a:t>q is the order of the MA term</a:t>
            </a:r>
          </a:p>
          <a:p>
            <a:r>
              <a:rPr lang="en-GB" dirty="0"/>
              <a:t>d is the number of differencing required to make the time series </a:t>
            </a:r>
            <a:r>
              <a:rPr lang="en-GB" dirty="0" smtClean="0"/>
              <a:t>stationary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531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160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Time Series</vt:lpstr>
      <vt:lpstr>Time Series</vt:lpstr>
      <vt:lpstr>Examples</vt:lpstr>
      <vt:lpstr>Stationary Series</vt:lpstr>
      <vt:lpstr>ARIMA</vt:lpstr>
      <vt:lpstr>What does the p, d and q in ARIMA model mean?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Saravana Ayyappa</dc:creator>
  <cp:lastModifiedBy>Saravana Ayyappa</cp:lastModifiedBy>
  <cp:revision>11</cp:revision>
  <dcterms:created xsi:type="dcterms:W3CDTF">2019-11-18T11:27:46Z</dcterms:created>
  <dcterms:modified xsi:type="dcterms:W3CDTF">2019-11-18T16:44:25Z</dcterms:modified>
</cp:coreProperties>
</file>