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98962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21902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2078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5321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0" name="对象"/>
          <p:cNvSpPr>
            <a:spLocks noGrp="1"/>
          </p:cNvSpPr>
          <p:nvPr>
            <p:ph type="sldImg"/>
          </p:nvPr>
        </p:nvSpPr>
        <p:spPr>
          <a:xfrm rot="0">
            <a:off x="4038600" y="857250"/>
            <a:ext cx="4114800" cy="2314575"/>
          </a:xfrm>
          <a:prstGeom prst="rect"/>
          <a:noFill/>
          <a:ln w="12700" cmpd="sng" cap="flat">
            <a:noFill/>
            <a:prstDash val="solid"/>
            <a:miter/>
          </a:ln>
        </p:spPr>
      </p:sp>
      <p:sp>
        <p:nvSpPr>
          <p:cNvPr id="20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26130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59854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21159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748541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96390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94705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58719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21327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54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5745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1232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52755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56549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3790397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1"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90171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7868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42109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7143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91649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70803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8866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19404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6419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63717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image" Target="../media/12.png"/><Relationship Id="rId4" Type="http://schemas.openxmlformats.org/officeDocument/2006/relationships/slideLayout" Target="../slideLayouts/slideLayout14.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3B63D2"/>
                </a:solidFill>
                <a:latin typeface="Calibri" pitchFamily="0" charset="0"/>
                <a:ea typeface="宋体" pitchFamily="0" charset="0"/>
                <a:cs typeface="Calibri" pitchFamily="0" charset="0"/>
              </a:rPr>
              <a:t>R SARAVANA VAIDEESH </a:t>
            </a:r>
            <a:endParaRPr lang="en-US" altLang="zh-CN" sz="2400" b="0" i="0" u="none" strike="noStrike" kern="1200" cap="none" spc="0" baseline="0">
              <a:solidFill>
                <a:srgbClr val="3B63D2"/>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3B63D2"/>
                </a:solidFill>
                <a:latin typeface="Calibri" pitchFamily="0" charset="0"/>
                <a:ea typeface="宋体" pitchFamily="0" charset="0"/>
                <a:cs typeface="Calibri" pitchFamily="0" charset="0"/>
              </a:rPr>
              <a:t>312220053</a:t>
            </a:r>
            <a:endParaRPr lang="en-US" altLang="zh-CN" sz="2400" b="0" i="0" u="none" strike="noStrike" kern="1200" cap="none" spc="0" baseline="0">
              <a:solidFill>
                <a:srgbClr val="3B63D2"/>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rgbClr val="3B63D2"/>
                </a:solidFill>
                <a:latin typeface="Calibri" pitchFamily="0" charset="0"/>
                <a:ea typeface="宋体" pitchFamily="0" charset="0"/>
                <a:cs typeface="Calibri" pitchFamily="0" charset="0"/>
              </a:rPr>
              <a:t>B.COM GENERAL </a:t>
            </a:r>
            <a:endParaRPr lang="en-US" altLang="zh-CN" sz="2400" b="0" i="0" u="none" strike="noStrike" kern="1200" cap="none" spc="0" baseline="0">
              <a:solidFill>
                <a:srgbClr val="3B63D2"/>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rgbClr val="3B63D2"/>
                </a:solidFill>
                <a:latin typeface="Calibri" pitchFamily="0" charset="0"/>
                <a:ea typeface="宋体" pitchFamily="0" charset="0"/>
                <a:cs typeface="Calibri" pitchFamily="0" charset="0"/>
              </a:rPr>
              <a:t>SRI BALAJI ARTS AND SCIENCE COLLEGE </a:t>
            </a:r>
            <a:endParaRPr lang="en-US" altLang="zh-CN" sz="2400" b="0" i="0" u="none" strike="noStrike" kern="1200" cap="none" spc="0" baseline="0">
              <a:solidFill>
                <a:srgbClr val="3B63D2"/>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5330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1) DATA COLLECTION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3) DATA CLEANING</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6)VISUALIZATION: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561109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3" name="文本框"/>
          <p:cNvSpPr>
            <a:spLocks noGrp="1"/>
          </p:cNvSpPr>
          <p:nvPr>
            <p:ph type="title"/>
          </p:nvPr>
        </p:nvSpPr>
        <p:spPr>
          <a:xfrm rot="0">
            <a:off x="755332" y="385444"/>
            <a:ext cx="10681335"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202" name="图片"/>
          <p:cNvPicPr>
            <a:picLocks noChangeAspect="1"/>
          </p:cNvPicPr>
          <p:nvPr/>
        </p:nvPicPr>
        <p:blipFill>
          <a:blip r:embed="rId2" cstate="print"/>
          <a:stretch>
            <a:fillRect/>
          </a:stretch>
        </p:blipFill>
        <p:spPr>
          <a:xfrm rot="0">
            <a:off x="914386" y="2781257"/>
            <a:ext cx="4381433" cy="2724108"/>
          </a:xfrm>
          <a:prstGeom prst="rect"/>
          <a:noFill/>
          <a:ln w="12700" cmpd="sng" cap="flat">
            <a:noFill/>
            <a:prstDash val="solid"/>
            <a:miter/>
          </a:ln>
        </p:spPr>
      </p:pic>
      <p:pic>
        <p:nvPicPr>
          <p:cNvPr id="203" name="图片"/>
          <p:cNvPicPr>
            <a:picLocks noChangeAspect="1"/>
          </p:cNvPicPr>
          <p:nvPr/>
        </p:nvPicPr>
        <p:blipFill>
          <a:blip r:embed="rId3" cstate="print"/>
          <a:stretch>
            <a:fillRect/>
          </a:stretch>
        </p:blipFill>
        <p:spPr>
          <a:xfrm rot="0">
            <a:off x="5843498" y="3047953"/>
            <a:ext cx="3724218" cy="2343114"/>
          </a:xfrm>
          <a:prstGeom prst="rect"/>
          <a:noFill/>
          <a:ln w="12700" cmpd="sng" cap="flat">
            <a:noFill/>
            <a:prstDash val="solid"/>
            <a:miter/>
          </a:ln>
        </p:spPr>
      </p:pic>
    </p:spTree>
    <p:extLst>
      <p:ext uri="{BB962C8B-B14F-4D97-AF65-F5344CB8AC3E}">
        <p14:creationId xmlns:p14="http://schemas.microsoft.com/office/powerpoint/2010/main" val="6294457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9"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90079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76063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0678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591168" y="2895600"/>
            <a:ext cx="2762247" cy="3257550"/>
            <a:chOff x="8591168" y="2895600"/>
            <a:chExt cx="2762247" cy="3257550"/>
          </a:xfrm>
        </p:grpSpPr>
        <p:sp>
          <p:nvSpPr>
            <p:cNvPr id="125" name="曲线"/>
            <p:cNvSpPr>
              <a:spLocks/>
            </p:cNvSpPr>
            <p:nvPr/>
          </p:nvSpPr>
          <p:spPr>
            <a:xfrm rot="0">
              <a:off x="9953243" y="5324474"/>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6"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591168" y="2895600"/>
              <a:ext cx="2762247" cy="325755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806853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95427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2404763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0" name="文本框"/>
          <p:cNvSpPr>
            <a:spLocks noGrp="1"/>
          </p:cNvSpPr>
          <p:nvPr>
            <p:ph type="title"/>
          </p:nvPr>
        </p:nvSpPr>
        <p:spPr>
          <a:xfrm rot="0">
            <a:off x="755332" y="385444"/>
            <a:ext cx="1068133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6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2561623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文本框"/>
          <p:cNvSpPr>
            <a:spLocks noGrp="1"/>
          </p:cNvSpPr>
          <p:nvPr>
            <p:ph type="body" idx="1"/>
          </p:nvPr>
        </p:nvSpPr>
        <p:spPr>
          <a:xfrm rot="0">
            <a:off x="609600" y="1577340"/>
            <a:ext cx="10972800" cy="415498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pitchFamily="0" charset="0"/>
              </a:rPr>
              <a:t>Employee data set taken from the KAGGLE.</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pitchFamily="0" charset="0"/>
              </a:rPr>
              <a:t>In dataset, out of 26 data I took only 9 features out of it.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pitchFamily="0" charset="0"/>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ID</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First name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Last name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Business unit</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Type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Status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Gender Code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Performance Score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459253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087007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2024-09-30T03:55:23Z</dcterms:modified>
</cp:coreProperties>
</file>