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9143861" cy="6857895"/>
  <p:kinsoku lang="zh-CN" invalStChars="!%),.:;?]}¨·ˇˉ་―‖’”…‰∶、。〃々〉》」』】〕〗！＂＇％），．：；？］｀｜｝～￠" invalEndChars="([{·‘“〈《「『【〔〖（．［｛￡￥"/>
  <p:defaultTextStyle>
    <a:defPPr>
      <a:defRPr lang="zh-CN"/>
    </a:defPPr>
    <a:lvl1pPr algn="l" defTabSz="914400" eaLnBrk="1" fontAlgn="auto" hangingPunct="1" indent="0" latinLnBrk="0" marL="0">
      <a:buNone/>
      <a:defRPr sz="1800" kern="1200">
        <a:solidFill>
          <a:schemeClr val="tx1"/>
        </a:solidFill>
        <a:latin typeface="Droid Sans" pitchFamily="0" charset="0"/>
        <a:ea typeface="宋体" pitchFamily="0" charset="0"/>
        <a:cs typeface="Droid Sans" pitchFamily="0" charset="0"/>
      </a:defRPr>
    </a:lvl1pPr>
    <a:lvl2pPr algn="l" defTabSz="914400" eaLnBrk="1" fontAlgn="auto" hangingPunct="1" indent="0" latinLnBrk="0" marL="457200">
      <a:buNone/>
      <a:defRPr sz="1800" kern="1200">
        <a:solidFill>
          <a:schemeClr val="tx1"/>
        </a:solidFill>
        <a:latin typeface="Droid Sans" pitchFamily="0" charset="0"/>
        <a:ea typeface="宋体" pitchFamily="0" charset="0"/>
        <a:cs typeface="Droid Sans" pitchFamily="0" charset="0"/>
      </a:defRPr>
    </a:lvl2pPr>
    <a:lvl3pPr algn="l" defTabSz="914400" eaLnBrk="1" fontAlgn="auto" hangingPunct="1" indent="0" latinLnBrk="0" marL="914400">
      <a:buNone/>
      <a:defRPr sz="1800" kern="1200">
        <a:solidFill>
          <a:schemeClr val="tx1"/>
        </a:solidFill>
        <a:latin typeface="Droid Sans" pitchFamily="0" charset="0"/>
        <a:ea typeface="宋体" pitchFamily="0" charset="0"/>
        <a:cs typeface="Droid Sans" pitchFamily="0" charset="0"/>
      </a:defRPr>
    </a:lvl3pPr>
    <a:lvl4pPr algn="l" defTabSz="914400" eaLnBrk="1" fontAlgn="auto" hangingPunct="1" indent="0" latinLnBrk="0" marL="1371600">
      <a:buNone/>
      <a:defRPr sz="1800" kern="1200">
        <a:solidFill>
          <a:schemeClr val="tx1"/>
        </a:solidFill>
        <a:latin typeface="Droid Sans" pitchFamily="0" charset="0"/>
        <a:ea typeface="宋体" pitchFamily="0" charset="0"/>
        <a:cs typeface="Droid Sans" pitchFamily="0" charset="0"/>
      </a:defRPr>
    </a:lvl4pPr>
    <a:lvl5pPr algn="l" defTabSz="914400" eaLnBrk="1" fontAlgn="auto" hangingPunct="1" indent="0" latinLnBrk="0" marL="1828800">
      <a:buNone/>
      <a:defRPr sz="1800" kern="1200">
        <a:solidFill>
          <a:schemeClr val="tx1"/>
        </a:solidFill>
        <a:latin typeface="Droid Sans" pitchFamily="0" charset="0"/>
        <a:ea typeface="宋体" pitchFamily="0" charset="0"/>
        <a:cs typeface="Droid Sans" pitchFamily="0" charset="0"/>
      </a:defRPr>
    </a:lvl5pPr>
    <a:lvl6pPr algn="l" defTabSz="914400" eaLnBrk="1" fontAlgn="auto" hangingPunct="1" indent="0" latinLnBrk="0" marL="2286000">
      <a:buNone/>
      <a:defRPr sz="1800" kern="1200">
        <a:solidFill>
          <a:schemeClr val="tx1"/>
        </a:solidFill>
        <a:latin typeface="Droid Sans" pitchFamily="0" charset="0"/>
        <a:ea typeface="宋体" pitchFamily="0" charset="0"/>
        <a:cs typeface="Droid Sans" pitchFamily="0" charset="0"/>
      </a:defRPr>
    </a:lvl6pPr>
    <a:lvl7pPr algn="l" defTabSz="914400" eaLnBrk="1" fontAlgn="auto" hangingPunct="1" indent="0" latinLnBrk="0" marL="2743200">
      <a:buNone/>
      <a:defRPr sz="1800" kern="1200">
        <a:solidFill>
          <a:schemeClr val="tx1"/>
        </a:solidFill>
        <a:latin typeface="Droid Sans" pitchFamily="0" charset="0"/>
        <a:ea typeface="宋体" pitchFamily="0" charset="0"/>
        <a:cs typeface="Droid Sans" pitchFamily="0" charset="0"/>
      </a:defRPr>
    </a:lvl7pPr>
    <a:lvl8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8pPr>
    <a:lvl9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6664" autoAdjust="0"/>
    <p:restoredTop sz="100000" autoAdjust="0"/>
  </p:normalViewPr>
  <p:slideViewPr>
    <p:cSldViewPr snapToGrid="0" snapToObjects="1">
      <p:cViewPr varScale="1">
        <p:scale>
          <a:sx n="84" d="100"/>
          <a:sy n="84" d="100"/>
        </p:scale>
        <p:origin x="0" y="0"/>
      </p:cViewPr>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7" d="100"/>
          <a:sy n="57" d="100"/>
        </p:scale>
        <p:origin x="0" y="0"/>
      </p:cViewPr>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storage/emulated/0/Android/data/cn.wps.moffice_eng/.Cloud/i18n/372729384/f/5f1098e4-871d-44ec-a8ac-b728a032542b/employee_data(1).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[employee_data(1).xlsx]Sheet1!PivotTable1</c:name>
    <c:fmtId val="0"/>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 </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2"/>
                <c:pt idx="0">
                  <c:v>Column Labels</c:v>
                </c:pt>
                <c:pt idx="1">
                  <c:v>HIGH</c:v>
                </c:pt>
              </c:strCache>
            </c:strRef>
          </c:tx>
          <c:spPr>
            <a:solidFill>
              <a:schemeClr val="accent1"/>
            </a:solidFill>
            <a:ln>
              <a:noFill/>
            </a:ln>
            <a:effectLst/>
          </c:spPr>
          <c:invertIfNegative val="0"/>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Sheet1!$B$5:$B$15</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ser>
          <c:idx val="1"/>
          <c:order val="1"/>
          <c:tx>
            <c:strRef>
              <c:f>Sheet1!$C$3:$C$4</c:f>
              <c:strCache>
                <c:ptCount val="2"/>
                <c:pt idx="0">
                  <c:v>Column Labels</c:v>
                </c:pt>
                <c:pt idx="1">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Sheet1!$C$5:$C$15</c:f>
              <c:numCache>
                <c:formatCode>General</c:formatCode>
                <c:ptCount val="11"/>
                <c:pt idx="0">
                  <c:v>34.0</c:v>
                </c:pt>
                <c:pt idx="1">
                  <c:v>47.0</c:v>
                </c:pt>
                <c:pt idx="2">
                  <c:v>41.0</c:v>
                </c:pt>
                <c:pt idx="3">
                  <c:v>39.0</c:v>
                </c:pt>
                <c:pt idx="4">
                  <c:v>41.0</c:v>
                </c:pt>
                <c:pt idx="5">
                  <c:v>33.0</c:v>
                </c:pt>
                <c:pt idx="6">
                  <c:v>41.0</c:v>
                </c:pt>
                <c:pt idx="7">
                  <c:v>43.0</c:v>
                </c:pt>
                <c:pt idx="8">
                  <c:v>45.0</c:v>
                </c:pt>
                <c:pt idx="9">
                  <c:v>34.0</c:v>
                </c:pt>
                <c:pt idx="10">
                  <c:v>398.0</c:v>
                </c:pt>
              </c:numCache>
            </c:numRef>
          </c:val>
        </c:ser>
        <c:ser>
          <c:idx val="2"/>
          <c:order val="2"/>
          <c:tx>
            <c:strRef>
              <c:f>Sheet1!$D$3:$D$4</c:f>
              <c:strCache>
                <c:ptCount val="2"/>
                <c:pt idx="0">
                  <c:v>Column Labels</c:v>
                </c:pt>
                <c:pt idx="1">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Sheet1!$D$5:$D$15</c:f>
              <c:numCache>
                <c:formatCode>General</c:formatCode>
                <c:ptCount val="11"/>
                <c:pt idx="0">
                  <c:v>85.0</c:v>
                </c:pt>
                <c:pt idx="1">
                  <c:v>65.0</c:v>
                </c:pt>
                <c:pt idx="2">
                  <c:v>78.0</c:v>
                </c:pt>
                <c:pt idx="3">
                  <c:v>92.0</c:v>
                </c:pt>
                <c:pt idx="4">
                  <c:v>77.0</c:v>
                </c:pt>
                <c:pt idx="5">
                  <c:v>69.0</c:v>
                </c:pt>
                <c:pt idx="6">
                  <c:v>75.0</c:v>
                </c:pt>
                <c:pt idx="7">
                  <c:v>82.0</c:v>
                </c:pt>
                <c:pt idx="8">
                  <c:v>71.0</c:v>
                </c:pt>
                <c:pt idx="9">
                  <c:v>84.0</c:v>
                </c:pt>
                <c:pt idx="10">
                  <c:v>778.0</c:v>
                </c:pt>
              </c:numCache>
            </c:numRef>
          </c:val>
        </c:ser>
        <c:ser>
          <c:idx val="3"/>
          <c:order val="3"/>
          <c:tx>
            <c:strRef>
              <c:f>Sheet1!$E$3:$E$4</c:f>
              <c:strCache>
                <c:ptCount val="2"/>
                <c:pt idx="0">
                  <c:v>Column Labels</c:v>
                </c:pt>
                <c:pt idx="1">
                  <c:v>VERY HIGH</c:v>
                </c:pt>
              </c:strCache>
            </c:strRef>
          </c:tx>
          <c:spPr>
            <a:solidFill>
              <a:schemeClr val="accent4"/>
            </a:solidFill>
            <a:ln>
              <a:noFill/>
            </a:ln>
            <a:effectLst/>
          </c:spPr>
          <c:invertIfNegative val="0"/>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Sheet1!$E$5:$E$15</c:f>
              <c:numCache>
                <c:formatCode>General</c:formatCode>
                <c:ptCount val="11"/>
                <c:pt idx="0">
                  <c:v>15.0</c:v>
                </c:pt>
                <c:pt idx="1">
                  <c:v>15.0</c:v>
                </c:pt>
                <c:pt idx="2">
                  <c:v>14.0</c:v>
                </c:pt>
                <c:pt idx="3">
                  <c:v>9.0</c:v>
                </c:pt>
                <c:pt idx="4">
                  <c:v>15.0</c:v>
                </c:pt>
                <c:pt idx="5">
                  <c:v>12.0</c:v>
                </c:pt>
                <c:pt idx="6">
                  <c:v>15.0</c:v>
                </c:pt>
                <c:pt idx="7">
                  <c:v>16.0</c:v>
                </c:pt>
                <c:pt idx="8">
                  <c:v>13.0</c:v>
                </c:pt>
                <c:pt idx="9">
                  <c:v>13.0</c:v>
                </c:pt>
                <c:pt idx="10">
                  <c:v>137.0</c:v>
                </c:pt>
              </c:numCache>
            </c:numRef>
          </c:val>
        </c:ser>
        <c:dLbls>
          <c:showLegendKey val="0"/>
          <c:showVal val="0"/>
          <c:showCatName val="0"/>
          <c:showSerName val="0"/>
          <c:showPercent val="0"/>
          <c:showBubbleSize val="0"/>
        </c:dLbls>
        <c:gapWidth val="219"/>
        <c:overlap val="-27"/>
        <c:axId val="1149571551"/>
        <c:axId val="1149566271"/>
      </c:barChart>
      <c:catAx>
        <c:axId val="114957155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49566271"/>
        <c:crosses val="autoZero"/>
        <c:auto val="1"/>
        <c:lblAlgn val="ctr"/>
        <c:lblOffset val="100"/>
        <c:noMultiLvlLbl val="0"/>
      </c:catAx>
      <c:valAx>
        <c:axId val="114956627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4957155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86" name=""/>
        <p:cNvGrpSpPr/>
        <p:nvPr/>
      </p:nvGrpSpPr>
      <p:grpSpPr>
        <a:xfrm>
          <a:off x="0" y="0"/>
          <a:ext cx="0" cy="0"/>
          <a:chOff x="0" y="0"/>
          <a:chExt cx="0" cy="0"/>
        </a:xfrm>
      </p:grpSpPr>
      <p:sp>
        <p:nvSpPr>
          <p:cNvPr id="1048818"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&lt;#&gt;</a:t>
            </a:fld>
            <a:endParaRPr altLang="en-US" sz="1200" lang="zh-CN">
              <a:latin typeface="Calibri" pitchFamily="0" charset="0"/>
              <a:ea typeface="等线" pitchFamily="0" charset="0"/>
              <a:cs typeface="Calibri" pitchFamily="0" charset="0"/>
            </a:endParaRPr>
          </a:p>
        </p:txBody>
      </p:sp>
      <p:sp>
        <p:nvSpPr>
          <p:cNvPr id="1048819" name="文本框"/>
          <p:cNvSpPr>
            <a:spLocks noGrp="1"/>
          </p:cNvSpPr>
          <p:nvPr>
            <p:ph type="hdr"/>
          </p:nvPr>
        </p:nvSpPr>
        <p:spPr>
          <a:xfrm rot="0">
            <a:off x="0" y="0"/>
            <a:ext cx="5283200" cy="344488"/>
          </a:xfrm>
          <a:prstGeom prst="rect"/>
          <a:noFill/>
          <a:ln w="12700" cap="flat" cmpd="sng">
            <a:noFill/>
            <a:prstDash val="solid"/>
            <a:miter/>
          </a:ln>
        </p:spPr>
        <p:txBody>
          <a:bodyPr anchor="t"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
        <p:nvSpPr>
          <p:cNvPr id="1048820" name="文本框"/>
          <p:cNvSpPr>
            <a:spLocks noGrp="1"/>
          </p:cNvSpPr>
          <p:nvPr>
            <p:ph type="dt" idx="1"/>
          </p:nvPr>
        </p:nvSpPr>
        <p:spPr>
          <a:xfrm rot="0">
            <a:off x="6905625" y="0"/>
            <a:ext cx="5283200" cy="344488"/>
          </a:xfrm>
          <a:prstGeom prst="rect"/>
          <a:noFill/>
          <a:ln w="12700" cap="flat" cmpd="sng">
            <a:noFill/>
            <a:prstDash val="solid"/>
            <a:miter/>
          </a:ln>
        </p:spPr>
        <p:txBody>
          <a:bodyPr anchor="t" anchorCtr="0" bIns="45720" lIns="91440" rIns="91440" tIns="45720" vert="horz" wrap="square">
            <a:prstTxWarp prst="textNoShape"/>
          </a:bodyPr>
          <a:p>
            <a:pPr algn="r"/>
            <a:fld id="{CAD2D6BD-DE1B-4B5F-8B41-2702339687B9}" type="datetime1">
              <a:rPr altLang="zh-CN" sz="1200" lang="en-US">
                <a:latin typeface="Calibri" pitchFamily="0" charset="0"/>
                <a:ea typeface="等线" pitchFamily="0" charset="0"/>
                <a:cs typeface="Calibri" pitchFamily="0" charset="0"/>
              </a:rPr>
              <a:t>10/1/2024</a:t>
            </a:fld>
            <a:endParaRPr altLang="en-US" sz="1200" lang="zh-CN">
              <a:latin typeface="Calibri" pitchFamily="0" charset="0"/>
              <a:ea typeface="等线" pitchFamily="0" charset="0"/>
              <a:cs typeface="Calibri" pitchFamily="0" charset="0"/>
            </a:endParaRPr>
          </a:p>
        </p:txBody>
      </p:sp>
      <p:sp>
        <p:nvSpPr>
          <p:cNvPr id="1048821" name="对象"/>
          <p:cNvSpPr>
            <a:spLocks noChangeAspect="1" noGrp="1"/>
          </p:cNvSpPr>
          <p:nvPr>
            <p:ph type="sldImg" idx="2"/>
          </p:nvPr>
        </p:nvSpPr>
        <p:spPr>
          <a:xfrm rot="0">
            <a:off x="4038600" y="857250"/>
            <a:ext cx="4114800" cy="2314575"/>
          </a:xfrm>
          <a:prstGeom prst="rect"/>
          <a:noFill/>
          <a:ln w="12700" cap="flat" cmpd="sng">
            <a:solidFill>
              <a:srgbClr val="000000"/>
            </a:solidFill>
            <a:prstDash val="solid"/>
            <a:round/>
          </a:ln>
        </p:spPr>
      </p:sp>
      <p:sp>
        <p:nvSpPr>
          <p:cNvPr id="1048822" name="文本框"/>
          <p:cNvSpPr>
            <a:spLocks noGrp="1"/>
          </p:cNvSpPr>
          <p:nvPr>
            <p:ph type="body" idx="3"/>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text styles</a:t>
            </a:r>
            <a:endParaRPr altLang="zh-CN" lang="en-US"/>
          </a:p>
          <a:p>
            <a:pPr lvl="1"/>
            <a:r>
              <a:rPr altLang="zh-CN" lang="en-US"/>
              <a:t>Second level</a:t>
            </a:r>
            <a:endParaRPr altLang="zh-CN" lang="en-US"/>
          </a:p>
          <a:p>
            <a:pPr lvl="2"/>
            <a:r>
              <a:rPr altLang="zh-CN" lang="en-US"/>
              <a:t>Third level</a:t>
            </a:r>
            <a:endParaRPr altLang="zh-CN" lang="en-US"/>
          </a:p>
          <a:p>
            <a:pPr lvl="3"/>
            <a:r>
              <a:rPr altLang="zh-CN" lang="en-US"/>
              <a:t>Fourth level</a:t>
            </a:r>
            <a:endParaRPr altLang="zh-CN" lang="en-US"/>
          </a:p>
          <a:p>
            <a:pPr lvl="4"/>
            <a:r>
              <a:rPr altLang="zh-CN" lang="en-US"/>
              <a:t>Fifth level</a:t>
            </a:r>
            <a:endParaRPr altLang="en-US" lang="zh-CN"/>
          </a:p>
        </p:txBody>
      </p:sp>
      <p:sp>
        <p:nvSpPr>
          <p:cNvPr id="1048823" name="文本框"/>
          <p:cNvSpPr>
            <a:spLocks noGrp="1"/>
          </p:cNvSpPr>
          <p:nvPr>
            <p:ph type="ftr" idx="4"/>
          </p:nvPr>
        </p:nvSpPr>
        <p:spPr>
          <a:xfrm rot="0">
            <a:off x="0"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Tree>
  </p:cSld>
  <p:clrMap accent1="accent1" accent2="accent2" accent3="accent3" accent4="accent4" accent5="accent5" accent6="accent6" bg1="lt1" bg2="lt2" tx1="dk1" tx2="dk2" hlink="hlink" folHlink="folHlink"/>
  <p:hf dt="0" ftr="0" hdr="0" sldNum="1"/>
  <p:notesStyle>
    <a:lvl1pPr algn="l" defTabSz="914400" eaLnBrk="1" fontAlgn="auto" hangingPunct="1" indent="0" latinLnBrk="0" marL="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1pPr>
    <a:lvl2pPr algn="l" defTabSz="914400" eaLnBrk="1" fontAlgn="auto" hangingPunct="1" indent="0" latinLnBrk="0" marL="457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2pPr>
    <a:lvl3pPr algn="l" defTabSz="914400" eaLnBrk="1" fontAlgn="auto" hangingPunct="1" indent="0" latinLnBrk="0" marL="914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3pPr>
    <a:lvl4pPr algn="l" defTabSz="914400" eaLnBrk="1" fontAlgn="auto" hangingPunct="1" indent="0" latinLnBrk="0" marL="13716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4pPr>
    <a:lvl5pPr algn="l" defTabSz="914400" eaLnBrk="1" fontAlgn="auto" hangingPunct="1" indent="0" latinLnBrk="0" marL="18288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5pPr>
    <a:lvl6pPr algn="l" defTabSz="914400" eaLnBrk="1" fontAlgn="auto" hangingPunct="1" indent="0" latinLnBrk="0" marL="22860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6pPr>
    <a:lvl7pPr algn="l" defTabSz="914400" eaLnBrk="1" fontAlgn="auto" hangingPunct="1" indent="0" latinLnBrk="0" marL="2743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7pPr>
    <a:lvl8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8pPr>
    <a:lvl9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31" name=""/>
        <p:cNvGrpSpPr/>
        <p:nvPr/>
      </p:nvGrpSpPr>
      <p:grpSpPr>
        <a:xfrm>
          <a:off x="0" y="0"/>
          <a:ext cx="0" cy="0"/>
          <a:chOff x="0" y="0"/>
          <a:chExt cx="0" cy="0"/>
        </a:xfrm>
      </p:grpSpPr>
      <p:sp>
        <p:nvSpPr>
          <p:cNvPr id="1048613"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a:t>
            </a:fld>
            <a:endParaRPr altLang="en-US" sz="1200" lang="zh-CN">
              <a:latin typeface="Calibri" pitchFamily="0" charset="0"/>
              <a:ea typeface="等线" pitchFamily="0" charset="0"/>
              <a:cs typeface="Calibri" pitchFamily="0" charset="0"/>
            </a:endParaRPr>
          </a:p>
        </p:txBody>
      </p:sp>
      <p:sp>
        <p:nvSpPr>
          <p:cNvPr id="1048614" name="对象"/>
          <p:cNvSpPr>
            <a:spLocks noChangeAspect="1" noGrp="1"/>
          </p:cNvSpPr>
          <p:nvPr>
            <p:ph type="sldImg"/>
          </p:nvPr>
        </p:nvSpPr>
        <p:spPr>
          <a:xfrm rot="0">
            <a:off x="4038600" y="857250"/>
            <a:ext cx="4114800" cy="2314575"/>
          </a:xfrm>
          <a:prstGeom prst="rect"/>
          <a:noFill/>
          <a:ln w="12700" cap="flat" cmpd="sng">
            <a:noFill/>
            <a:prstDash val="solid"/>
            <a:miter/>
          </a:ln>
        </p:spPr>
      </p:sp>
      <p:sp>
        <p:nvSpPr>
          <p:cNvPr id="1048615"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68" name=""/>
        <p:cNvGrpSpPr/>
        <p:nvPr/>
      </p:nvGrpSpPr>
      <p:grpSpPr>
        <a:xfrm>
          <a:off x="0" y="0"/>
          <a:ext cx="0" cy="0"/>
          <a:chOff x="0" y="0"/>
          <a:chExt cx="0" cy="0"/>
        </a:xfrm>
      </p:grpSpPr>
      <p:sp>
        <p:nvSpPr>
          <p:cNvPr id="1048742"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10</a:t>
            </a:fld>
            <a:endParaRPr altLang="en-US" sz="1200" lang="zh-CN">
              <a:latin typeface="Calibri" pitchFamily="0" charset="0"/>
              <a:ea typeface="等线" pitchFamily="0" charset="0"/>
              <a:cs typeface="Calibri" pitchFamily="0" charset="0"/>
            </a:endParaRPr>
          </a:p>
        </p:txBody>
      </p:sp>
      <p:sp>
        <p:nvSpPr>
          <p:cNvPr id="1048743" name="对象"/>
          <p:cNvSpPr>
            <a:spLocks noGrp="1"/>
          </p:cNvSpPr>
          <p:nvPr>
            <p:ph type="sldImg"/>
          </p:nvPr>
        </p:nvSpPr>
        <p:spPr>
          <a:xfrm rot="0">
            <a:off x="4038600" y="857250"/>
            <a:ext cx="4114800" cy="2314575"/>
          </a:xfrm>
          <a:prstGeom prst="rect"/>
          <a:noFill/>
          <a:ln w="12700" cap="flat" cmpd="sng">
            <a:noFill/>
            <a:prstDash val="solid"/>
            <a:miter/>
          </a:ln>
        </p:spPr>
      </p:sp>
      <p:sp>
        <p:nvSpPr>
          <p:cNvPr id="1048744"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71" name=""/>
        <p:cNvGrpSpPr/>
        <p:nvPr/>
      </p:nvGrpSpPr>
      <p:grpSpPr>
        <a:xfrm>
          <a:off x="0" y="0"/>
          <a:ext cx="0" cy="0"/>
          <a:chOff x="0" y="0"/>
          <a:chExt cx="0" cy="0"/>
        </a:xfrm>
      </p:grpSpPr>
      <p:sp>
        <p:nvSpPr>
          <p:cNvPr id="1048752"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11</a:t>
            </a:fld>
            <a:endParaRPr altLang="en-US" sz="1200" lang="zh-CN">
              <a:latin typeface="Calibri" pitchFamily="0" charset="0"/>
              <a:ea typeface="等线" pitchFamily="0" charset="0"/>
              <a:cs typeface="Calibri" pitchFamily="0" charset="0"/>
            </a:endParaRPr>
          </a:p>
        </p:txBody>
      </p:sp>
      <p:sp>
        <p:nvSpPr>
          <p:cNvPr id="1048753" name="对象"/>
          <p:cNvSpPr>
            <a:spLocks noGrp="1"/>
          </p:cNvSpPr>
          <p:nvPr>
            <p:ph type="sldImg"/>
          </p:nvPr>
        </p:nvSpPr>
        <p:spPr>
          <a:xfrm rot="0">
            <a:off x="4038600" y="857250"/>
            <a:ext cx="4114800" cy="2314575"/>
          </a:xfrm>
          <a:prstGeom prst="rect"/>
          <a:noFill/>
          <a:ln w="12700" cap="flat" cmpd="sng">
            <a:noFill/>
            <a:prstDash val="solid"/>
            <a:miter/>
          </a:ln>
        </p:spPr>
      </p:sp>
      <p:sp>
        <p:nvSpPr>
          <p:cNvPr id="1048754"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74" name=""/>
        <p:cNvGrpSpPr/>
        <p:nvPr/>
      </p:nvGrpSpPr>
      <p:grpSpPr>
        <a:xfrm>
          <a:off x="0" y="0"/>
          <a:ext cx="0" cy="0"/>
          <a:chOff x="0" y="0"/>
          <a:chExt cx="0" cy="0"/>
        </a:xfrm>
      </p:grpSpPr>
      <p:sp>
        <p:nvSpPr>
          <p:cNvPr id="1048757"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12</a:t>
            </a:fld>
            <a:endParaRPr altLang="en-US" sz="1200" lang="zh-CN">
              <a:latin typeface="Calibri" pitchFamily="0" charset="0"/>
              <a:ea typeface="等线" pitchFamily="0" charset="0"/>
              <a:cs typeface="Calibri" pitchFamily="0" charset="0"/>
            </a:endParaRPr>
          </a:p>
        </p:txBody>
      </p:sp>
      <p:sp>
        <p:nvSpPr>
          <p:cNvPr id="1048758" name="对象"/>
          <p:cNvSpPr>
            <a:spLocks noGrp="1"/>
          </p:cNvSpPr>
          <p:nvPr>
            <p:ph type="sldImg"/>
          </p:nvPr>
        </p:nvSpPr>
        <p:spPr>
          <a:xfrm rot="0">
            <a:off x="4038600" y="857250"/>
            <a:ext cx="4114800" cy="2314575"/>
          </a:xfrm>
          <a:prstGeom prst="rect"/>
          <a:noFill/>
          <a:ln w="12700" cap="flat" cmpd="sng">
            <a:noFill/>
            <a:prstDash val="solid"/>
            <a:miter/>
          </a:ln>
        </p:spPr>
      </p:sp>
      <p:sp>
        <p:nvSpPr>
          <p:cNvPr id="1048759"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39" name=""/>
        <p:cNvGrpSpPr/>
        <p:nvPr/>
      </p:nvGrpSpPr>
      <p:grpSpPr>
        <a:xfrm>
          <a:off x="0" y="0"/>
          <a:ext cx="0" cy="0"/>
          <a:chOff x="0" y="0"/>
          <a:chExt cx="0" cy="0"/>
        </a:xfrm>
      </p:grpSpPr>
      <p:sp>
        <p:nvSpPr>
          <p:cNvPr id="1048647"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2</a:t>
            </a:fld>
            <a:endParaRPr altLang="en-US" sz="1200" lang="zh-CN">
              <a:latin typeface="Calibri" pitchFamily="0" charset="0"/>
              <a:ea typeface="等线" pitchFamily="0" charset="0"/>
              <a:cs typeface="Calibri" pitchFamily="0" charset="0"/>
            </a:endParaRPr>
          </a:p>
        </p:txBody>
      </p:sp>
      <p:sp>
        <p:nvSpPr>
          <p:cNvPr id="1048648" name="对象"/>
          <p:cNvSpPr>
            <a:spLocks noGrp="1"/>
          </p:cNvSpPr>
          <p:nvPr>
            <p:ph type="sldImg"/>
          </p:nvPr>
        </p:nvSpPr>
        <p:spPr>
          <a:xfrm rot="0">
            <a:off x="4038600" y="857250"/>
            <a:ext cx="4114800" cy="2314575"/>
          </a:xfrm>
          <a:prstGeom prst="rect"/>
          <a:noFill/>
          <a:ln w="12700" cap="flat" cmpd="sng">
            <a:noFill/>
            <a:prstDash val="solid"/>
            <a:miter/>
          </a:ln>
        </p:spPr>
      </p:sp>
      <p:sp>
        <p:nvSpPr>
          <p:cNvPr id="1048649"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44" name=""/>
        <p:cNvGrpSpPr/>
        <p:nvPr/>
      </p:nvGrpSpPr>
      <p:grpSpPr>
        <a:xfrm>
          <a:off x="0" y="0"/>
          <a:ext cx="0" cy="0"/>
          <a:chOff x="0" y="0"/>
          <a:chExt cx="0" cy="0"/>
        </a:xfrm>
      </p:grpSpPr>
      <p:sp>
        <p:nvSpPr>
          <p:cNvPr id="1048667"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3</a:t>
            </a:fld>
            <a:endParaRPr altLang="en-US" sz="1200" lang="zh-CN">
              <a:latin typeface="Calibri" pitchFamily="0" charset="0"/>
              <a:ea typeface="等线" pitchFamily="0" charset="0"/>
              <a:cs typeface="Calibri" pitchFamily="0" charset="0"/>
            </a:endParaRPr>
          </a:p>
        </p:txBody>
      </p:sp>
      <p:sp>
        <p:nvSpPr>
          <p:cNvPr id="1048668" name="对象"/>
          <p:cNvSpPr>
            <a:spLocks noGrp="1"/>
          </p:cNvSpPr>
          <p:nvPr>
            <p:ph type="sldImg"/>
          </p:nvPr>
        </p:nvSpPr>
        <p:spPr>
          <a:xfrm rot="0">
            <a:off x="4038600" y="857250"/>
            <a:ext cx="4114800" cy="2314575"/>
          </a:xfrm>
          <a:prstGeom prst="rect"/>
          <a:noFill/>
          <a:ln w="12700" cap="flat" cmpd="sng">
            <a:noFill/>
            <a:prstDash val="solid"/>
            <a:miter/>
          </a:ln>
        </p:spPr>
      </p:sp>
      <p:sp>
        <p:nvSpPr>
          <p:cNvPr id="1048669"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49" name=""/>
        <p:cNvGrpSpPr/>
        <p:nvPr/>
      </p:nvGrpSpPr>
      <p:grpSpPr>
        <a:xfrm>
          <a:off x="0" y="0"/>
          <a:ext cx="0" cy="0"/>
          <a:chOff x="0" y="0"/>
          <a:chExt cx="0" cy="0"/>
        </a:xfrm>
      </p:grpSpPr>
      <p:sp>
        <p:nvSpPr>
          <p:cNvPr id="1048691"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4</a:t>
            </a:fld>
            <a:endParaRPr altLang="en-US" sz="1200" lang="zh-CN">
              <a:latin typeface="Calibri" pitchFamily="0" charset="0"/>
              <a:ea typeface="等线" pitchFamily="0" charset="0"/>
              <a:cs typeface="Calibri" pitchFamily="0" charset="0"/>
            </a:endParaRPr>
          </a:p>
        </p:txBody>
      </p:sp>
      <p:sp>
        <p:nvSpPr>
          <p:cNvPr id="1048692" name="对象"/>
          <p:cNvSpPr>
            <a:spLocks noGrp="1"/>
          </p:cNvSpPr>
          <p:nvPr>
            <p:ph type="sldImg"/>
          </p:nvPr>
        </p:nvSpPr>
        <p:spPr>
          <a:xfrm rot="0">
            <a:off x="4038600" y="857250"/>
            <a:ext cx="4114800" cy="2314575"/>
          </a:xfrm>
          <a:prstGeom prst="rect"/>
          <a:noFill/>
          <a:ln w="12700" cap="flat" cmpd="sng">
            <a:noFill/>
            <a:prstDash val="solid"/>
            <a:miter/>
          </a:ln>
        </p:spPr>
      </p:sp>
      <p:sp>
        <p:nvSpPr>
          <p:cNvPr id="1048693"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53" name=""/>
        <p:cNvGrpSpPr/>
        <p:nvPr/>
      </p:nvGrpSpPr>
      <p:grpSpPr>
        <a:xfrm>
          <a:off x="0" y="0"/>
          <a:ext cx="0" cy="0"/>
          <a:chOff x="0" y="0"/>
          <a:chExt cx="0" cy="0"/>
        </a:xfrm>
      </p:grpSpPr>
      <p:sp>
        <p:nvSpPr>
          <p:cNvPr id="1048700"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5</a:t>
            </a:fld>
            <a:endParaRPr altLang="en-US" sz="1200" lang="zh-CN">
              <a:latin typeface="Calibri" pitchFamily="0" charset="0"/>
              <a:ea typeface="等线" pitchFamily="0" charset="0"/>
              <a:cs typeface="Calibri" pitchFamily="0" charset="0"/>
            </a:endParaRPr>
          </a:p>
        </p:txBody>
      </p:sp>
      <p:sp>
        <p:nvSpPr>
          <p:cNvPr id="1048701" name="对象"/>
          <p:cNvSpPr>
            <a:spLocks noGrp="1"/>
          </p:cNvSpPr>
          <p:nvPr>
            <p:ph type="sldImg"/>
          </p:nvPr>
        </p:nvSpPr>
        <p:spPr>
          <a:xfrm rot="0">
            <a:off x="4038600" y="857250"/>
            <a:ext cx="4114800" cy="2314575"/>
          </a:xfrm>
          <a:prstGeom prst="rect"/>
          <a:noFill/>
          <a:ln w="12700" cap="flat" cmpd="sng">
            <a:noFill/>
            <a:prstDash val="solid"/>
            <a:miter/>
          </a:ln>
        </p:spPr>
      </p:sp>
      <p:sp>
        <p:nvSpPr>
          <p:cNvPr id="1048702"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56" name=""/>
        <p:cNvGrpSpPr/>
        <p:nvPr/>
      </p:nvGrpSpPr>
      <p:grpSpPr>
        <a:xfrm>
          <a:off x="0" y="0"/>
          <a:ext cx="0" cy="0"/>
          <a:chOff x="0" y="0"/>
          <a:chExt cx="0" cy="0"/>
        </a:xfrm>
      </p:grpSpPr>
      <p:sp>
        <p:nvSpPr>
          <p:cNvPr id="104870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6</a:t>
            </a:fld>
            <a:endParaRPr altLang="en-US" sz="1200" lang="zh-CN">
              <a:latin typeface="Calibri" pitchFamily="0" charset="0"/>
              <a:ea typeface="等线" pitchFamily="0" charset="0"/>
              <a:cs typeface="Calibri" pitchFamily="0" charset="0"/>
            </a:endParaRPr>
          </a:p>
        </p:txBody>
      </p:sp>
      <p:sp>
        <p:nvSpPr>
          <p:cNvPr id="1048710" name="对象"/>
          <p:cNvSpPr>
            <a:spLocks noGrp="1"/>
          </p:cNvSpPr>
          <p:nvPr>
            <p:ph type="sldImg"/>
          </p:nvPr>
        </p:nvSpPr>
        <p:spPr>
          <a:xfrm rot="0">
            <a:off x="4038600" y="857250"/>
            <a:ext cx="4114800" cy="2314575"/>
          </a:xfrm>
          <a:prstGeom prst="rect"/>
          <a:noFill/>
          <a:ln w="12700" cap="flat" cmpd="sng">
            <a:noFill/>
            <a:prstDash val="solid"/>
            <a:miter/>
          </a:ln>
        </p:spPr>
      </p:sp>
      <p:sp>
        <p:nvSpPr>
          <p:cNvPr id="1048711"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59" name=""/>
        <p:cNvGrpSpPr/>
        <p:nvPr/>
      </p:nvGrpSpPr>
      <p:grpSpPr>
        <a:xfrm>
          <a:off x="0" y="0"/>
          <a:ext cx="0" cy="0"/>
          <a:chOff x="0" y="0"/>
          <a:chExt cx="0" cy="0"/>
        </a:xfrm>
      </p:grpSpPr>
      <p:sp>
        <p:nvSpPr>
          <p:cNvPr id="1048718"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7</a:t>
            </a:fld>
            <a:endParaRPr altLang="en-US" sz="1200" lang="zh-CN">
              <a:latin typeface="Calibri" pitchFamily="0" charset="0"/>
              <a:ea typeface="等线" pitchFamily="0" charset="0"/>
              <a:cs typeface="Calibri" pitchFamily="0" charset="0"/>
            </a:endParaRPr>
          </a:p>
        </p:txBody>
      </p:sp>
      <p:sp>
        <p:nvSpPr>
          <p:cNvPr id="1048719" name="对象"/>
          <p:cNvSpPr>
            <a:spLocks noGrp="1"/>
          </p:cNvSpPr>
          <p:nvPr>
            <p:ph type="sldImg"/>
          </p:nvPr>
        </p:nvSpPr>
        <p:spPr>
          <a:xfrm rot="0">
            <a:off x="4038600" y="857250"/>
            <a:ext cx="4114800" cy="2314575"/>
          </a:xfrm>
          <a:prstGeom prst="rect"/>
          <a:noFill/>
          <a:ln w="12700" cap="flat" cmpd="sng">
            <a:noFill/>
            <a:prstDash val="solid"/>
            <a:miter/>
          </a:ln>
        </p:spPr>
      </p:sp>
      <p:sp>
        <p:nvSpPr>
          <p:cNvPr id="1048720"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62" name=""/>
        <p:cNvGrpSpPr/>
        <p:nvPr/>
      </p:nvGrpSpPr>
      <p:grpSpPr>
        <a:xfrm>
          <a:off x="0" y="0"/>
          <a:ext cx="0" cy="0"/>
          <a:chOff x="0" y="0"/>
          <a:chExt cx="0" cy="0"/>
        </a:xfrm>
      </p:grpSpPr>
      <p:sp>
        <p:nvSpPr>
          <p:cNvPr id="1048723"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8</a:t>
            </a:fld>
            <a:endParaRPr altLang="en-US" sz="1200" lang="zh-CN">
              <a:latin typeface="Calibri" pitchFamily="0" charset="0"/>
              <a:ea typeface="等线" pitchFamily="0" charset="0"/>
              <a:cs typeface="Calibri" pitchFamily="0" charset="0"/>
            </a:endParaRPr>
          </a:p>
        </p:txBody>
      </p:sp>
      <p:sp>
        <p:nvSpPr>
          <p:cNvPr id="1048724" name="对象"/>
          <p:cNvSpPr>
            <a:spLocks noGrp="1"/>
          </p:cNvSpPr>
          <p:nvPr>
            <p:ph type="sldImg"/>
          </p:nvPr>
        </p:nvSpPr>
        <p:spPr>
          <a:xfrm rot="0">
            <a:off x="4038600" y="857250"/>
            <a:ext cx="4114800" cy="2314575"/>
          </a:xfrm>
          <a:prstGeom prst="rect"/>
          <a:noFill/>
          <a:ln w="12700" cap="flat" cmpd="sng">
            <a:noFill/>
            <a:prstDash val="solid"/>
            <a:miter/>
          </a:ln>
        </p:spPr>
      </p:sp>
      <p:sp>
        <p:nvSpPr>
          <p:cNvPr id="1048725"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65" name=""/>
        <p:cNvGrpSpPr/>
        <p:nvPr/>
      </p:nvGrpSpPr>
      <p:grpSpPr>
        <a:xfrm>
          <a:off x="0" y="0"/>
          <a:ext cx="0" cy="0"/>
          <a:chOff x="0" y="0"/>
          <a:chExt cx="0" cy="0"/>
        </a:xfrm>
      </p:grpSpPr>
      <p:sp>
        <p:nvSpPr>
          <p:cNvPr id="1048734"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9</a:t>
            </a:fld>
            <a:endParaRPr altLang="en-US" sz="1200" lang="zh-CN">
              <a:latin typeface="Calibri" pitchFamily="0" charset="0"/>
              <a:ea typeface="等线" pitchFamily="0" charset="0"/>
              <a:cs typeface="Calibri" pitchFamily="0" charset="0"/>
            </a:endParaRPr>
          </a:p>
        </p:txBody>
      </p:sp>
      <p:sp>
        <p:nvSpPr>
          <p:cNvPr id="1048735" name="对象"/>
          <p:cNvSpPr>
            <a:spLocks noChangeAspect="1" noGrp="1"/>
          </p:cNvSpPr>
          <p:nvPr>
            <p:ph type="sldImg"/>
          </p:nvPr>
        </p:nvSpPr>
        <p:spPr>
          <a:xfrm rot="0">
            <a:off x="4038600" y="857250"/>
            <a:ext cx="4114800" cy="2314575"/>
          </a:xfrm>
          <a:prstGeom prst="rect"/>
          <a:noFill/>
          <a:ln w="12700" cap="flat" cmpd="sng">
            <a:noFill/>
            <a:prstDash val="solid"/>
            <a:miter/>
          </a:ln>
        </p:spPr>
      </p:sp>
      <p:sp>
        <p:nvSpPr>
          <p:cNvPr id="1048736"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75" name=""/>
        <p:cNvGrpSpPr/>
        <p:nvPr/>
      </p:nvGrpSpPr>
      <p:grpSpPr>
        <a:xfrm>
          <a:off x="0" y="0"/>
          <a:ext cx="0" cy="0"/>
          <a:chOff x="0" y="0"/>
          <a:chExt cx="0" cy="0"/>
        </a:xfrm>
      </p:grpSpPr>
      <p:sp>
        <p:nvSpPr>
          <p:cNvPr id="1048760" name="文本框"/>
          <p:cNvSpPr>
            <a:spLocks noGrp="1"/>
          </p:cNvSpPr>
          <p:nvPr>
            <p:ph type="ctrTitle"/>
          </p:nvPr>
        </p:nvSpPr>
        <p:spPr>
          <a:xfrm>
            <a:off x="914400" y="2130425"/>
            <a:ext cx="10363200" cy="1470025"/>
          </a:xfrm>
        </p:spPr>
        <p:txBody>
          <a:bodyPr/>
          <a:p>
            <a:r>
              <a:rPr altLang="en-US" lang="zh-CN" smtClean="0"/>
              <a:t>单击此处编辑母版标题样式</a:t>
            </a:r>
            <a:endParaRPr altLang="en-US" lang="zh-CN"/>
          </a:p>
        </p:txBody>
      </p:sp>
      <p:sp>
        <p:nvSpPr>
          <p:cNvPr id="1048761" name="文本框"/>
          <p:cNvSpPr>
            <a:spLocks noGrp="1"/>
          </p:cNvSpPr>
          <p:nvPr>
            <p:ph type="subTitle" idx="1"/>
          </p:nvPr>
        </p:nvSpPr>
        <p:spPr>
          <a:xfrm>
            <a:off x="1828800" y="3886199"/>
            <a:ext cx="8534400" cy="17526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altLang="en-US" lang="zh-CN" smtClean="0"/>
              <a:t>单击此处编辑母版副标题样式</a:t>
            </a:r>
            <a:endParaRPr altLang="en-US" lang="zh-CN"/>
          </a:p>
        </p:txBody>
      </p:sp>
      <p:sp>
        <p:nvSpPr>
          <p:cNvPr id="1048762"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63" name="文本框"/>
          <p:cNvSpPr>
            <a:spLocks noGrp="1"/>
          </p:cNvSpPr>
          <p:nvPr>
            <p:ph type="ftr" sz="quarter" idx="11"/>
          </p:nvPr>
        </p:nvSpPr>
        <p:spPr/>
        <p:txBody>
          <a:bodyPr/>
          <a:p>
            <a:endParaRPr altLang="en-US" lang="zh-CN"/>
          </a:p>
        </p:txBody>
      </p:sp>
      <p:sp>
        <p:nvSpPr>
          <p:cNvPr id="1048764"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本">
    <p:spTree>
      <p:nvGrpSpPr>
        <p:cNvPr id="83" name=""/>
        <p:cNvGrpSpPr/>
        <p:nvPr/>
      </p:nvGrpSpPr>
      <p:grpSpPr>
        <a:xfrm>
          <a:off x="0" y="0"/>
          <a:ext cx="0" cy="0"/>
          <a:chOff x="0" y="0"/>
          <a:chExt cx="0" cy="0"/>
        </a:xfrm>
      </p:grpSpPr>
      <p:sp>
        <p:nvSpPr>
          <p:cNvPr id="1048801" name="文本框"/>
          <p:cNvSpPr>
            <a:spLocks noGrp="1"/>
          </p:cNvSpPr>
          <p:nvPr>
            <p:ph type="title"/>
          </p:nvPr>
        </p:nvSpPr>
        <p:spPr/>
        <p:txBody>
          <a:bodyPr/>
          <a:p>
            <a:r>
              <a:rPr altLang="en-US" lang="zh-CN" smtClean="0"/>
              <a:t>单击此处编辑母版标题样式</a:t>
            </a:r>
            <a:endParaRPr altLang="en-US" lang="zh-CN"/>
          </a:p>
        </p:txBody>
      </p:sp>
      <p:sp>
        <p:nvSpPr>
          <p:cNvPr id="1048802" name="文本框"/>
          <p:cNvSpPr>
            <a:spLocks noGrp="1"/>
          </p:cNvSpPr>
          <p:nvPr>
            <p:ph type="body" orient="vert" idx="1"/>
          </p:nvPr>
        </p:nvSpPr>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03"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04" name="文本框"/>
          <p:cNvSpPr>
            <a:spLocks noGrp="1"/>
          </p:cNvSpPr>
          <p:nvPr>
            <p:ph type="ftr" sz="quarter" idx="11"/>
          </p:nvPr>
        </p:nvSpPr>
        <p:spPr/>
        <p:txBody>
          <a:bodyPr/>
          <a:p>
            <a:endParaRPr altLang="en-US" lang="zh-CN"/>
          </a:p>
        </p:txBody>
      </p:sp>
      <p:sp>
        <p:nvSpPr>
          <p:cNvPr id="1048805"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77" name=""/>
        <p:cNvGrpSpPr/>
        <p:nvPr/>
      </p:nvGrpSpPr>
      <p:grpSpPr>
        <a:xfrm>
          <a:off x="0" y="0"/>
          <a:ext cx="0" cy="0"/>
          <a:chOff x="0" y="0"/>
          <a:chExt cx="0" cy="0"/>
        </a:xfrm>
      </p:grpSpPr>
      <p:sp>
        <p:nvSpPr>
          <p:cNvPr id="1048769" name="文本框"/>
          <p:cNvSpPr>
            <a:spLocks noGrp="1"/>
          </p:cNvSpPr>
          <p:nvPr>
            <p:ph type="title" orient="vert"/>
          </p:nvPr>
        </p:nvSpPr>
        <p:spPr>
          <a:xfrm>
            <a:off x="6629400" y="274638"/>
            <a:ext cx="2057400" cy="5851525"/>
          </a:xfrm>
        </p:spPr>
        <p:txBody>
          <a:bodyPr vert="eaVert"/>
          <a:p>
            <a:r>
              <a:rPr altLang="en-US" lang="zh-CN" smtClean="0"/>
              <a:t>单击此处编辑母版标题样式</a:t>
            </a:r>
            <a:endParaRPr altLang="en-US" lang="zh-CN"/>
          </a:p>
        </p:txBody>
      </p:sp>
      <p:sp>
        <p:nvSpPr>
          <p:cNvPr id="1048770" name="文本框"/>
          <p:cNvSpPr>
            <a:spLocks noGrp="1"/>
          </p:cNvSpPr>
          <p:nvPr>
            <p:ph type="body" orient="vert" idx="1"/>
          </p:nvPr>
        </p:nvSpPr>
        <p:spPr>
          <a:xfrm>
            <a:off x="457200" y="274638"/>
            <a:ext cx="6019800" cy="5851525"/>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1"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72" name="文本框"/>
          <p:cNvSpPr>
            <a:spLocks noGrp="1"/>
          </p:cNvSpPr>
          <p:nvPr>
            <p:ph type="ftr" sz="quarter" idx="11"/>
          </p:nvPr>
        </p:nvSpPr>
        <p:spPr/>
        <p:txBody>
          <a:bodyPr/>
          <a:p>
            <a:endParaRPr altLang="en-US" lang="zh-CN"/>
          </a:p>
        </p:txBody>
      </p:sp>
      <p:sp>
        <p:nvSpPr>
          <p:cNvPr id="1048773"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27" name=""/>
        <p:cNvGrpSpPr/>
        <p:nvPr/>
      </p:nvGrpSpPr>
      <p:grpSpPr>
        <a:xfrm>
          <a:off x="0" y="0"/>
          <a:ext cx="0" cy="0"/>
          <a:chOff x="0" y="0"/>
          <a:chExt cx="0" cy="0"/>
        </a:xfrm>
      </p:grpSpPr>
      <p:sp>
        <p:nvSpPr>
          <p:cNvPr id="1048591" name="曲线"/>
          <p:cNvSpPr/>
          <p:nvPr/>
        </p:nvSpPr>
        <p:spPr>
          <a:xfrm rot="0">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6"/>
                </a:lnTo>
              </a:path>
            </a:pathLst>
          </a:custGeom>
          <a:noFill/>
          <a:ln w="9525" cap="flat" cmpd="sng">
            <a:solidFill>
              <a:srgbClr val="5FCAEE"/>
            </a:solidFill>
            <a:prstDash val="solid"/>
            <a:round/>
          </a:ln>
        </p:spPr>
      </p:sp>
      <p:sp>
        <p:nvSpPr>
          <p:cNvPr id="104859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593" name="曲线"/>
          <p:cNvSpPr/>
          <p:nvPr/>
        </p:nvSpPr>
        <p:spPr>
          <a:xfrm rot="0">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94" name="曲线"/>
          <p:cNvSpPr/>
          <p:nvPr/>
        </p:nvSpPr>
        <p:spPr>
          <a:xfrm rot="0">
            <a:off x="9602878" y="0"/>
            <a:ext cx="2589527"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9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96" name="曲线"/>
          <p:cNvSpPr/>
          <p:nvPr/>
        </p:nvSpPr>
        <p:spPr>
          <a:xfrm rot="0">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104859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1048598" name="曲线"/>
          <p:cNvSpPr/>
          <p:nvPr/>
        </p:nvSpPr>
        <p:spPr>
          <a:xfrm rot="0">
            <a:off x="10936247" y="0"/>
            <a:ext cx="12560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4859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0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01" name="文本框"/>
          <p:cNvSpPr>
            <a:spLocks noGrp="1"/>
          </p:cNvSpPr>
          <p:nvPr>
            <p:ph type="title"/>
          </p:nvPr>
        </p:nvSpPr>
        <p:spPr>
          <a:xfrm rot="0">
            <a:off x="3195573" y="2067305"/>
            <a:ext cx="5800851" cy="518159"/>
          </a:xfrm>
          <a:prstGeom prst="rect"/>
          <a:noFill/>
          <a:ln w="12700" cap="flat" cmpd="sng">
            <a:noFill/>
            <a:prstDash val="solid"/>
            <a:miter/>
          </a:ln>
        </p:spPr>
        <p:txBody>
          <a:bodyPr anchor="t" anchorCtr="0" bIns="45720" lIns="91440" rIns="91440" tIns="45720" vert="horz" wrap="square">
            <a:prstTxWarp prst="textNoShape"/>
            <a:spAutoFit/>
          </a:bodyPr>
          <a:p>
            <a:endParaRPr altLang="en-US" b="0" sz="3200" i="0" lang="zh-CN">
              <a:solidFill>
                <a:schemeClr val="tx1"/>
              </a:solidFill>
              <a:latin typeface="Trebuchet MS" pitchFamily="0" charset="0"/>
              <a:cs typeface="Trebuchet MS" pitchFamily="0" charset="0"/>
            </a:endParaRPr>
          </a:p>
        </p:txBody>
      </p:sp>
      <p:sp>
        <p:nvSpPr>
          <p:cNvPr id="1048602" name="文本框"/>
          <p:cNvSpPr>
            <a:spLocks noGrp="1"/>
          </p:cNvSpPr>
          <p:nvPr>
            <p:ph type="body" idx="4"/>
          </p:nvPr>
        </p:nvSpPr>
        <p:spPr>
          <a:xfrm rot="0">
            <a:off x="1828800" y="3840480"/>
            <a:ext cx="8534401" cy="1714499"/>
          </a:xfrm>
          <a:prstGeom prst="rect"/>
          <a:noFill/>
          <a:ln w="12700" cap="flat" cmpd="sng">
            <a:noFill/>
            <a:prstDash val="solid"/>
            <a:miter/>
          </a:ln>
        </p:spPr>
        <p:txBody>
          <a:bodyPr anchor="t" anchorCtr="0" bIns="45720" lIns="91440" rIns="91440" tIns="45720" vert="horz" wrap="square">
            <a:prstTxWarp prst="textNoShape"/>
            <a:spAutoFit/>
          </a:bodyPr>
          <a:p>
            <a:endParaRPr altLang="en-US" lang="zh-CN"/>
          </a:p>
        </p:txBody>
      </p:sp>
      <p:sp>
        <p:nvSpPr>
          <p:cNvPr id="1048603" name="文本框"/>
          <p:cNvSpPr>
            <a:spLocks noGrp="1"/>
          </p:cNvSpPr>
          <p:nvPr>
            <p:ph type="ftr" idx="5"/>
          </p:nvPr>
        </p:nvSpPr>
        <p:spPr>
          <a:xfrm rot="0">
            <a:off x="4145279" y="6377940"/>
            <a:ext cx="3901439"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604" name="文本框"/>
          <p:cNvSpPr>
            <a:spLocks noGrp="1"/>
          </p:cNvSpPr>
          <p:nvPr>
            <p:ph type="dt" idx="6"/>
          </p:nvPr>
        </p:nvSpPr>
        <p:spPr>
          <a:xfrm rot="0">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605" name="文本框"/>
          <p:cNvSpPr>
            <a:spLocks noGrp="1"/>
          </p:cNvSpPr>
          <p:nvPr>
            <p:ph type="sldNum" idx="7"/>
          </p:nvPr>
        </p:nvSpPr>
        <p:spPr>
          <a:xfrm rot="0">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34" name=""/>
        <p:cNvGrpSpPr/>
        <p:nvPr/>
      </p:nvGrpSpPr>
      <p:grpSpPr>
        <a:xfrm>
          <a:off x="0" y="0"/>
          <a:ext cx="0" cy="0"/>
          <a:chOff x="0" y="0"/>
          <a:chExt cx="0" cy="0"/>
        </a:xfrm>
      </p:grpSpPr>
      <p:sp>
        <p:nvSpPr>
          <p:cNvPr id="1048616" name="曲线"/>
          <p:cNvSpPr/>
          <p:nvPr/>
        </p:nvSpPr>
        <p:spPr>
          <a:xfrm rot="0">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6"/>
                </a:lnTo>
              </a:path>
            </a:pathLst>
          </a:custGeom>
          <a:noFill/>
          <a:ln w="9525" cap="flat" cmpd="sng">
            <a:solidFill>
              <a:srgbClr val="5FCAEE"/>
            </a:solidFill>
            <a:prstDash val="solid"/>
            <a:round/>
          </a:ln>
        </p:spPr>
      </p:sp>
      <p:sp>
        <p:nvSpPr>
          <p:cNvPr id="1048617"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618" name="曲线"/>
          <p:cNvSpPr/>
          <p:nvPr/>
        </p:nvSpPr>
        <p:spPr>
          <a:xfrm rot="0">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19" name="曲线"/>
          <p:cNvSpPr/>
          <p:nvPr/>
        </p:nvSpPr>
        <p:spPr>
          <a:xfrm rot="0">
            <a:off x="9602878" y="0"/>
            <a:ext cx="2589527"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20"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1" name="曲线"/>
          <p:cNvSpPr/>
          <p:nvPr/>
        </p:nvSpPr>
        <p:spPr>
          <a:xfrm rot="0">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1048622"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1048623" name="曲线"/>
          <p:cNvSpPr/>
          <p:nvPr/>
        </p:nvSpPr>
        <p:spPr>
          <a:xfrm rot="0">
            <a:off x="10936247" y="0"/>
            <a:ext cx="12560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48624"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5"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26"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pitchFamily="0" charset="0"/>
              <a:cs typeface="Trebuchet MS" pitchFamily="0" charset="0"/>
            </a:endParaRPr>
          </a:p>
        </p:txBody>
      </p:sp>
      <p:sp>
        <p:nvSpPr>
          <p:cNvPr id="1048627" name="文本框"/>
          <p:cNvSpPr>
            <a:spLocks noGrp="1"/>
          </p:cNvSpPr>
          <p:nvPr>
            <p:ph type="ftr" idx="5"/>
          </p:nvPr>
        </p:nvSpPr>
        <p:spPr>
          <a:xfrm rot="0">
            <a:off x="4145279" y="6377940"/>
            <a:ext cx="3901439"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628" name="文本框"/>
          <p:cNvSpPr>
            <a:spLocks noGrp="1"/>
          </p:cNvSpPr>
          <p:nvPr>
            <p:ph type="dt" idx="6"/>
          </p:nvPr>
        </p:nvSpPr>
        <p:spPr>
          <a:xfrm rot="0">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629" name="文本框"/>
          <p:cNvSpPr>
            <a:spLocks noGrp="1"/>
          </p:cNvSpPr>
          <p:nvPr>
            <p:ph type="sldNum" idx="7"/>
          </p:nvPr>
        </p:nvSpPr>
        <p:spPr>
          <a:xfrm rot="0">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45" name=""/>
        <p:cNvGrpSpPr/>
        <p:nvPr/>
      </p:nvGrpSpPr>
      <p:grpSpPr>
        <a:xfrm>
          <a:off x="0" y="0"/>
          <a:ext cx="0" cy="0"/>
          <a:chOff x="0" y="0"/>
          <a:chExt cx="0" cy="0"/>
        </a:xfrm>
      </p:grpSpPr>
      <p:sp>
        <p:nvSpPr>
          <p:cNvPr id="1048670" name="曲线"/>
          <p:cNvSpPr/>
          <p:nvPr/>
        </p:nvSpPr>
        <p:spPr>
          <a:xfrm rot="0">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6"/>
                </a:lnTo>
              </a:path>
            </a:pathLst>
          </a:custGeom>
          <a:noFill/>
          <a:ln w="9525" cap="flat" cmpd="sng">
            <a:solidFill>
              <a:srgbClr val="5FCAEE"/>
            </a:solidFill>
            <a:prstDash val="solid"/>
            <a:round/>
          </a:ln>
        </p:spPr>
      </p:sp>
      <p:sp>
        <p:nvSpPr>
          <p:cNvPr id="1048671"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672" name="曲线"/>
          <p:cNvSpPr/>
          <p:nvPr/>
        </p:nvSpPr>
        <p:spPr>
          <a:xfrm rot="0">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73" name="曲线"/>
          <p:cNvSpPr/>
          <p:nvPr/>
        </p:nvSpPr>
        <p:spPr>
          <a:xfrm rot="0">
            <a:off x="9602878" y="0"/>
            <a:ext cx="2589527"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74"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75" name="曲线"/>
          <p:cNvSpPr/>
          <p:nvPr/>
        </p:nvSpPr>
        <p:spPr>
          <a:xfrm rot="0">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1048676"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1048677" name="曲线"/>
          <p:cNvSpPr/>
          <p:nvPr/>
        </p:nvSpPr>
        <p:spPr>
          <a:xfrm rot="0">
            <a:off x="10936247" y="0"/>
            <a:ext cx="12560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48678"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79"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80"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pitchFamily="0" charset="0"/>
              <a:cs typeface="Trebuchet MS" pitchFamily="0" charset="0"/>
            </a:endParaRPr>
          </a:p>
        </p:txBody>
      </p:sp>
      <p:sp>
        <p:nvSpPr>
          <p:cNvPr id="1048681" name="文本框"/>
          <p:cNvSpPr>
            <a:spLocks noGrp="1"/>
          </p:cNvSpPr>
          <p:nvPr>
            <p:ph type="body" idx="1"/>
          </p:nvPr>
        </p:nvSpPr>
        <p:spPr>
          <a:xfrm rot="0">
            <a:off x="609600" y="1577340"/>
            <a:ext cx="10972800" cy="4526277"/>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682" name="文本框"/>
          <p:cNvSpPr>
            <a:spLocks noGrp="1"/>
          </p:cNvSpPr>
          <p:nvPr>
            <p:ph type="ftr" idx="5"/>
          </p:nvPr>
        </p:nvSpPr>
        <p:spPr>
          <a:xfrm rot="0">
            <a:off x="4145279" y="6377940"/>
            <a:ext cx="3901439"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683" name="文本框"/>
          <p:cNvSpPr>
            <a:spLocks noGrp="1"/>
          </p:cNvSpPr>
          <p:nvPr>
            <p:ph type="dt" idx="6"/>
          </p:nvPr>
        </p:nvSpPr>
        <p:spPr>
          <a:xfrm rot="0">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684" name="文本框"/>
          <p:cNvSpPr>
            <a:spLocks noGrp="1"/>
          </p:cNvSpPr>
          <p:nvPr>
            <p:ph type="sldNum" idx="7"/>
          </p:nvPr>
        </p:nvSpPr>
        <p:spPr>
          <a:xfrm rot="0">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82" name=""/>
        <p:cNvGrpSpPr/>
        <p:nvPr/>
      </p:nvGrpSpPr>
      <p:grpSpPr>
        <a:xfrm>
          <a:off x="0" y="0"/>
          <a:ext cx="0" cy="0"/>
          <a:chOff x="0" y="0"/>
          <a:chExt cx="0" cy="0"/>
        </a:xfrm>
      </p:grpSpPr>
      <p:sp>
        <p:nvSpPr>
          <p:cNvPr id="1048796" name="文本框"/>
          <p:cNvSpPr>
            <a:spLocks noGrp="1"/>
          </p:cNvSpPr>
          <p:nvPr>
            <p:ph type="title"/>
          </p:nvPr>
        </p:nvSpPr>
        <p:spPr/>
        <p:txBody>
          <a:bodyPr/>
          <a:p>
            <a:r>
              <a:rPr altLang="en-US" lang="zh-CN" smtClean="0"/>
              <a:t>单击此处编辑母版标题样式</a:t>
            </a:r>
            <a:endParaRPr altLang="en-US" lang="zh-CN"/>
          </a:p>
        </p:txBody>
      </p:sp>
      <p:sp>
        <p:nvSpPr>
          <p:cNvPr id="1048797" name="文本框"/>
          <p:cNvSpPr>
            <a:spLocks noGrp="1"/>
          </p:cNvSpPr>
          <p:nvPr>
            <p:ph idx="1"/>
          </p:nvPr>
        </p:nvSpPr>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98"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99" name="文本框"/>
          <p:cNvSpPr>
            <a:spLocks noGrp="1"/>
          </p:cNvSpPr>
          <p:nvPr>
            <p:ph type="ftr" sz="quarter" idx="11"/>
          </p:nvPr>
        </p:nvSpPr>
        <p:spPr/>
        <p:txBody>
          <a:bodyPr/>
          <a:p>
            <a:endParaRPr altLang="en-US" lang="zh-CN"/>
          </a:p>
        </p:txBody>
      </p:sp>
      <p:sp>
        <p:nvSpPr>
          <p:cNvPr id="1048800"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79" name=""/>
        <p:cNvGrpSpPr/>
        <p:nvPr/>
      </p:nvGrpSpPr>
      <p:grpSpPr>
        <a:xfrm>
          <a:off x="0" y="0"/>
          <a:ext cx="0" cy="0"/>
          <a:chOff x="0" y="0"/>
          <a:chExt cx="0" cy="0"/>
        </a:xfrm>
      </p:grpSpPr>
      <p:sp>
        <p:nvSpPr>
          <p:cNvPr id="1048780" name="文本框"/>
          <p:cNvSpPr>
            <a:spLocks noGrp="1"/>
          </p:cNvSpPr>
          <p:nvPr>
            <p:ph type="title"/>
          </p:nvPr>
        </p:nvSpPr>
        <p:spPr>
          <a:xfrm>
            <a:off x="722313" y="4406900"/>
            <a:ext cx="7772400" cy="1362075"/>
          </a:xfrm>
        </p:spPr>
        <p:txBody>
          <a:bodyPr anchor="t"/>
          <a:lstStyle>
            <a:lvl1pPr algn="l">
              <a:defRPr b="1" cap="all" sz="4000"/>
            </a:lvl1pPr>
          </a:lstStyle>
          <a:p>
            <a:r>
              <a:rPr altLang="en-US" lang="zh-CN" smtClean="0"/>
              <a:t>单击此处编辑母版标题样式</a:t>
            </a:r>
            <a:endParaRPr altLang="en-US" lang="zh-CN"/>
          </a:p>
        </p:txBody>
      </p:sp>
      <p:sp>
        <p:nvSpPr>
          <p:cNvPr id="1048781" name="文本框"/>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smtClean="0"/>
              <a:t>单击此处编辑母版文本样式</a:t>
            </a:r>
          </a:p>
        </p:txBody>
      </p:sp>
      <p:sp>
        <p:nvSpPr>
          <p:cNvPr id="1048782"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83" name="文本框"/>
          <p:cNvSpPr>
            <a:spLocks noGrp="1"/>
          </p:cNvSpPr>
          <p:nvPr>
            <p:ph type="ftr" sz="quarter" idx="11"/>
          </p:nvPr>
        </p:nvSpPr>
        <p:spPr/>
        <p:txBody>
          <a:bodyPr/>
          <a:p>
            <a:endParaRPr altLang="en-US" lang="zh-CN"/>
          </a:p>
        </p:txBody>
      </p:sp>
      <p:sp>
        <p:nvSpPr>
          <p:cNvPr id="1048784"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84" name=""/>
        <p:cNvGrpSpPr/>
        <p:nvPr/>
      </p:nvGrpSpPr>
      <p:grpSpPr>
        <a:xfrm>
          <a:off x="0" y="0"/>
          <a:ext cx="0" cy="0"/>
          <a:chOff x="0" y="0"/>
          <a:chExt cx="0" cy="0"/>
        </a:xfrm>
      </p:grpSpPr>
      <p:sp>
        <p:nvSpPr>
          <p:cNvPr id="1048806" name="文本框"/>
          <p:cNvSpPr>
            <a:spLocks noGrp="1"/>
          </p:cNvSpPr>
          <p:nvPr>
            <p:ph type="title"/>
          </p:nvPr>
        </p:nvSpPr>
        <p:spPr/>
        <p:txBody>
          <a:bodyPr/>
          <a:p>
            <a:r>
              <a:rPr altLang="en-US" lang="zh-CN" smtClean="0"/>
              <a:t>单击此处编辑母版标题样式</a:t>
            </a:r>
            <a:endParaRPr altLang="en-US" lang="zh-CN"/>
          </a:p>
        </p:txBody>
      </p:sp>
      <p:sp>
        <p:nvSpPr>
          <p:cNvPr id="1048807"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08"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09"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10" name="文本框"/>
          <p:cNvSpPr>
            <a:spLocks noGrp="1"/>
          </p:cNvSpPr>
          <p:nvPr>
            <p:ph type="ftr" sz="quarter" idx="11"/>
          </p:nvPr>
        </p:nvSpPr>
        <p:spPr/>
        <p:txBody>
          <a:bodyPr/>
          <a:p>
            <a:endParaRPr altLang="en-US" lang="zh-CN"/>
          </a:p>
        </p:txBody>
      </p:sp>
      <p:sp>
        <p:nvSpPr>
          <p:cNvPr id="1048811"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80" name=""/>
        <p:cNvGrpSpPr/>
        <p:nvPr/>
      </p:nvGrpSpPr>
      <p:grpSpPr>
        <a:xfrm>
          <a:off x="0" y="0"/>
          <a:ext cx="0" cy="0"/>
          <a:chOff x="0" y="0"/>
          <a:chExt cx="0" cy="0"/>
        </a:xfrm>
      </p:grpSpPr>
      <p:sp>
        <p:nvSpPr>
          <p:cNvPr id="1048785" name="文本框"/>
          <p:cNvSpPr>
            <a:spLocks noGrp="1"/>
          </p:cNvSpPr>
          <p:nvPr>
            <p:ph type="title"/>
          </p:nvPr>
        </p:nvSpPr>
        <p:spPr/>
        <p:txBody>
          <a:bodyPr/>
          <a:p>
            <a:r>
              <a:rPr altLang="en-US" lang="zh-CN" smtClean="0"/>
              <a:t>单击此处编辑母版标题样式</a:t>
            </a:r>
            <a:endParaRPr altLang="en-US" lang="zh-CN"/>
          </a:p>
        </p:txBody>
      </p:sp>
      <p:sp>
        <p:nvSpPr>
          <p:cNvPr id="1048786" name="文本框"/>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87"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88" name="文本框"/>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89"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90"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91" name="文本框"/>
          <p:cNvSpPr>
            <a:spLocks noGrp="1"/>
          </p:cNvSpPr>
          <p:nvPr>
            <p:ph type="ftr" sz="quarter" idx="11"/>
          </p:nvPr>
        </p:nvSpPr>
        <p:spPr/>
        <p:txBody>
          <a:bodyPr/>
          <a:p>
            <a:endParaRPr altLang="en-US" lang="zh-CN"/>
          </a:p>
        </p:txBody>
      </p:sp>
      <p:sp>
        <p:nvSpPr>
          <p:cNvPr id="1048792"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76" name=""/>
        <p:cNvGrpSpPr/>
        <p:nvPr/>
      </p:nvGrpSpPr>
      <p:grpSpPr>
        <a:xfrm>
          <a:off x="0" y="0"/>
          <a:ext cx="0" cy="0"/>
          <a:chOff x="0" y="0"/>
          <a:chExt cx="0" cy="0"/>
        </a:xfrm>
      </p:grpSpPr>
      <p:sp>
        <p:nvSpPr>
          <p:cNvPr id="1048765" name="文本框"/>
          <p:cNvSpPr>
            <a:spLocks noGrp="1"/>
          </p:cNvSpPr>
          <p:nvPr>
            <p:ph type="title"/>
          </p:nvPr>
        </p:nvSpPr>
        <p:spPr/>
        <p:txBody>
          <a:bodyPr/>
          <a:p>
            <a:r>
              <a:rPr altLang="en-US" lang="zh-CN" smtClean="0"/>
              <a:t>单击此处编辑母版标题样式</a:t>
            </a:r>
            <a:endParaRPr altLang="en-US" lang="zh-CN"/>
          </a:p>
        </p:txBody>
      </p:sp>
      <p:sp>
        <p:nvSpPr>
          <p:cNvPr id="1048766"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67" name="文本框"/>
          <p:cNvSpPr>
            <a:spLocks noGrp="1"/>
          </p:cNvSpPr>
          <p:nvPr>
            <p:ph type="ftr" sz="quarter" idx="11"/>
          </p:nvPr>
        </p:nvSpPr>
        <p:spPr/>
        <p:txBody>
          <a:bodyPr/>
          <a:p>
            <a:endParaRPr altLang="en-US" lang="zh-CN"/>
          </a:p>
        </p:txBody>
      </p:sp>
      <p:sp>
        <p:nvSpPr>
          <p:cNvPr id="1048768"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81" name=""/>
        <p:cNvGrpSpPr/>
        <p:nvPr/>
      </p:nvGrpSpPr>
      <p:grpSpPr>
        <a:xfrm>
          <a:off x="0" y="0"/>
          <a:ext cx="0" cy="0"/>
          <a:chOff x="0" y="0"/>
          <a:chExt cx="0" cy="0"/>
        </a:xfrm>
      </p:grpSpPr>
      <p:sp>
        <p:nvSpPr>
          <p:cNvPr id="1048793"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94" name="文本框"/>
          <p:cNvSpPr>
            <a:spLocks noGrp="1"/>
          </p:cNvSpPr>
          <p:nvPr>
            <p:ph type="ftr" sz="quarter" idx="11"/>
          </p:nvPr>
        </p:nvSpPr>
        <p:spPr/>
        <p:txBody>
          <a:bodyPr/>
          <a:p>
            <a:endParaRPr altLang="en-US" lang="zh-CN"/>
          </a:p>
        </p:txBody>
      </p:sp>
      <p:sp>
        <p:nvSpPr>
          <p:cNvPr id="1048795"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85" name=""/>
        <p:cNvGrpSpPr/>
        <p:nvPr/>
      </p:nvGrpSpPr>
      <p:grpSpPr>
        <a:xfrm>
          <a:off x="0" y="0"/>
          <a:ext cx="0" cy="0"/>
          <a:chOff x="0" y="0"/>
          <a:chExt cx="0" cy="0"/>
        </a:xfrm>
      </p:grpSpPr>
      <p:sp>
        <p:nvSpPr>
          <p:cNvPr id="1048812" name="文本框"/>
          <p:cNvSpPr>
            <a:spLocks noGrp="1"/>
          </p:cNvSpPr>
          <p:nvPr>
            <p:ph type="title"/>
          </p:nvPr>
        </p:nvSpPr>
        <p:spPr>
          <a:xfrm>
            <a:off x="457200" y="273050"/>
            <a:ext cx="3008313" cy="1162050"/>
          </a:xfrm>
        </p:spPr>
        <p:txBody>
          <a:bodyPr anchor="b"/>
          <a:lstStyle>
            <a:lvl1pPr algn="l">
              <a:defRPr b="1" sz="2000"/>
            </a:lvl1pPr>
          </a:lstStyle>
          <a:p>
            <a:r>
              <a:rPr altLang="en-US" lang="zh-CN" smtClean="0"/>
              <a:t>单击此处编辑母版标题样式</a:t>
            </a:r>
            <a:endParaRPr altLang="en-US" lang="zh-CN"/>
          </a:p>
        </p:txBody>
      </p:sp>
      <p:sp>
        <p:nvSpPr>
          <p:cNvPr id="104881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14" name="文本框"/>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815"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16" name="文本框"/>
          <p:cNvSpPr>
            <a:spLocks noGrp="1"/>
          </p:cNvSpPr>
          <p:nvPr>
            <p:ph type="ftr" sz="quarter" idx="11"/>
          </p:nvPr>
        </p:nvSpPr>
        <p:spPr/>
        <p:txBody>
          <a:bodyPr/>
          <a:p>
            <a:endParaRPr altLang="en-US" lang="zh-CN"/>
          </a:p>
        </p:txBody>
      </p:sp>
      <p:sp>
        <p:nvSpPr>
          <p:cNvPr id="1048817"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78" name=""/>
        <p:cNvGrpSpPr/>
        <p:nvPr/>
      </p:nvGrpSpPr>
      <p:grpSpPr>
        <a:xfrm>
          <a:off x="0" y="0"/>
          <a:ext cx="0" cy="0"/>
          <a:chOff x="0" y="0"/>
          <a:chExt cx="0" cy="0"/>
        </a:xfrm>
      </p:grpSpPr>
      <p:sp>
        <p:nvSpPr>
          <p:cNvPr id="1048774" name="文本框"/>
          <p:cNvSpPr>
            <a:spLocks noGrp="1"/>
          </p:cNvSpPr>
          <p:nvPr>
            <p:ph type="title"/>
          </p:nvPr>
        </p:nvSpPr>
        <p:spPr>
          <a:xfrm>
            <a:off x="1792288" y="4800600"/>
            <a:ext cx="5486400" cy="566738"/>
          </a:xfrm>
        </p:spPr>
        <p:txBody>
          <a:bodyPr anchor="b"/>
          <a:lstStyle>
            <a:lvl1pPr algn="l">
              <a:defRPr b="1" sz="2000"/>
            </a:lvl1pPr>
          </a:lstStyle>
          <a:p>
            <a:r>
              <a:rPr altLang="en-US" lang="zh-CN" smtClean="0"/>
              <a:t>单击此处编辑母版标题样式</a:t>
            </a:r>
            <a:endParaRPr altLang="en-US" lang="zh-CN"/>
          </a:p>
        </p:txBody>
      </p:sp>
      <p:sp>
        <p:nvSpPr>
          <p:cNvPr id="1048775" name="文本框"/>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776" name="文本框"/>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77"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78" name="文本框"/>
          <p:cNvSpPr>
            <a:spLocks noGrp="1"/>
          </p:cNvSpPr>
          <p:nvPr>
            <p:ph type="ftr" sz="quarter" idx="11"/>
          </p:nvPr>
        </p:nvSpPr>
        <p:spPr/>
        <p:txBody>
          <a:bodyPr/>
          <a:p>
            <a:endParaRPr altLang="en-US" lang="zh-CN"/>
          </a:p>
        </p:txBody>
      </p:sp>
      <p:sp>
        <p:nvSpPr>
          <p:cNvPr id="104877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2" name=""/>
        <p:cNvGrpSpPr/>
        <p:nvPr/>
      </p:nvGrpSpPr>
      <p:grpSpPr>
        <a:xfrm>
          <a:off x="0" y="0"/>
          <a:ext cx="0" cy="0"/>
          <a:chOff x="0" y="0"/>
          <a:chExt cx="0" cy="0"/>
        </a:xfrm>
      </p:grpSpPr>
      <p:sp>
        <p:nvSpPr>
          <p:cNvPr id="1048576" name="曲线"/>
          <p:cNvSpPr/>
          <p:nvPr/>
        </p:nvSpPr>
        <p:spPr>
          <a:xfrm rot="0">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6"/>
                </a:lnTo>
              </a:path>
            </a:pathLst>
          </a:custGeom>
          <a:noFill/>
          <a:ln w="9525" cap="flat" cmpd="sng">
            <a:solidFill>
              <a:srgbClr val="5FCAEE"/>
            </a:solidFill>
            <a:prstDash val="solid"/>
            <a:round/>
          </a:ln>
        </p:spPr>
      </p:sp>
      <p:sp>
        <p:nvSpPr>
          <p:cNvPr id="1048577"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578" name="曲线"/>
          <p:cNvSpPr/>
          <p:nvPr/>
        </p:nvSpPr>
        <p:spPr>
          <a:xfrm rot="0">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79" name="曲线"/>
          <p:cNvSpPr/>
          <p:nvPr/>
        </p:nvSpPr>
        <p:spPr>
          <a:xfrm rot="0">
            <a:off x="9602878" y="0"/>
            <a:ext cx="2589527"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80"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1" name="曲线"/>
          <p:cNvSpPr/>
          <p:nvPr/>
        </p:nvSpPr>
        <p:spPr>
          <a:xfrm rot="0">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1048582"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1048583" name="曲线"/>
          <p:cNvSpPr/>
          <p:nvPr/>
        </p:nvSpPr>
        <p:spPr>
          <a:xfrm rot="0">
            <a:off x="10936247" y="0"/>
            <a:ext cx="12560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48584"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5"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586"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pitchFamily="0" charset="0"/>
              <a:cs typeface="Trebuchet MS" pitchFamily="0" charset="0"/>
            </a:endParaRPr>
          </a:p>
        </p:txBody>
      </p:sp>
      <p:sp>
        <p:nvSpPr>
          <p:cNvPr id="1048587" name="文本框"/>
          <p:cNvSpPr>
            <a:spLocks noGrp="1"/>
          </p:cNvSpPr>
          <p:nvPr>
            <p:ph type="body" idx="1"/>
          </p:nvPr>
        </p:nvSpPr>
        <p:spPr>
          <a:xfrm rot="0">
            <a:off x="609600" y="1577340"/>
            <a:ext cx="10972800" cy="4526277"/>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588" name="文本框"/>
          <p:cNvSpPr>
            <a:spLocks noGrp="1"/>
          </p:cNvSpPr>
          <p:nvPr>
            <p:ph type="ftr" idx="5"/>
          </p:nvPr>
        </p:nvSpPr>
        <p:spPr>
          <a:xfrm rot="0">
            <a:off x="4145279" y="6377940"/>
            <a:ext cx="3901439"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589" name="文本框"/>
          <p:cNvSpPr>
            <a:spLocks noGrp="1"/>
          </p:cNvSpPr>
          <p:nvPr>
            <p:ph type="dt" idx="6"/>
          </p:nvPr>
        </p:nvSpPr>
        <p:spPr>
          <a:xfrm rot="0">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fld id="{CAD2D6BD-DE1B-4B5F-8B41-2702339687B9}" type="datetime1">
              <a:rPr altLang="zh-CN" lang="en-US">
                <a:solidFill>
                  <a:srgbClr val="898989"/>
                </a:solidFill>
                <a:latin typeface="Calibri" pitchFamily="0" charset="0"/>
                <a:ea typeface="宋体" pitchFamily="0" charset="0"/>
                <a:cs typeface="Calibri" pitchFamily="0" charset="0"/>
              </a:rPr>
              <a:t>10/1/2024</a:t>
            </a:fld>
            <a:endParaRPr altLang="en-US" lang="zh-CN">
              <a:solidFill>
                <a:srgbClr val="898989"/>
              </a:solidFill>
              <a:latin typeface="Calibri" pitchFamily="0" charset="0"/>
              <a:ea typeface="宋体" pitchFamily="0" charset="0"/>
              <a:cs typeface="Calibri" pitchFamily="0" charset="0"/>
            </a:endParaRPr>
          </a:p>
        </p:txBody>
      </p:sp>
      <p:sp>
        <p:nvSpPr>
          <p:cNvPr id="1048590" name="文本框"/>
          <p:cNvSpPr>
            <a:spLocks noGrp="1"/>
          </p:cNvSpPr>
          <p:nvPr>
            <p:ph type="sldNum" idx="7"/>
          </p:nvPr>
        </p:nvSpPr>
        <p:spPr>
          <a:xfrm rot="0">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sldNum="0"/>
  <p:txStyles>
    <p:titleStyle>
      <a:lvl1pPr defTabSz="914400" fontAlgn="auto" hangingPunct="1">
        <a:buNone/>
        <a:defRPr sz="1800">
          <a:latin typeface="Calibri" pitchFamily="0" charset="0"/>
          <a:ea typeface="宋体" pitchFamily="0" charset="0"/>
          <a:cs typeface="Calibri" pitchFamily="0" charset="0"/>
        </a:defRPr>
      </a:lvl1pPr>
    </p:titleStyle>
    <p:bodyStyle>
      <a:lvl1pPr defTabSz="914400" fontAlgn="auto" hangingPunct="1" indent="0" marL="0">
        <a:buNone/>
        <a:defRPr sz="1800">
          <a:latin typeface="Calibri" pitchFamily="0" charset="0"/>
          <a:ea typeface="宋体" pitchFamily="0" charset="0"/>
          <a:cs typeface="Calibri" pitchFamily="0" charset="0"/>
        </a:defRPr>
      </a:lvl1pPr>
      <a:lvl2pPr defTabSz="914400" fontAlgn="auto" hangingPunct="1" indent="0" marL="457200">
        <a:buNone/>
        <a:defRPr sz="1800">
          <a:latin typeface="Calibri" pitchFamily="0" charset="0"/>
          <a:ea typeface="宋体" pitchFamily="0" charset="0"/>
          <a:cs typeface="Calibri" pitchFamily="0" charset="0"/>
        </a:defRPr>
      </a:lvl2pPr>
      <a:lvl3pPr defTabSz="914400" fontAlgn="auto" hangingPunct="1" indent="0" marL="914400">
        <a:buNone/>
        <a:defRPr sz="1800">
          <a:latin typeface="Calibri" pitchFamily="0" charset="0"/>
          <a:ea typeface="宋体" pitchFamily="0" charset="0"/>
          <a:cs typeface="Calibri" pitchFamily="0" charset="0"/>
        </a:defRPr>
      </a:lvl3pPr>
      <a:lvl4pPr defTabSz="914400" fontAlgn="auto" hangingPunct="1" indent="0" marL="1371600">
        <a:buNone/>
        <a:defRPr sz="1800">
          <a:latin typeface="Calibri" pitchFamily="0" charset="0"/>
          <a:ea typeface="宋体" pitchFamily="0" charset="0"/>
          <a:cs typeface="Calibri" pitchFamily="0" charset="0"/>
        </a:defRPr>
      </a:lvl4pPr>
      <a:lvl5pPr defTabSz="914400" fontAlgn="auto" hangingPunct="1" indent="0" marL="1828800">
        <a:buNone/>
        <a:defRPr sz="1800">
          <a:latin typeface="Calibri" pitchFamily="0" charset="0"/>
          <a:ea typeface="宋体" pitchFamily="0" charset="0"/>
          <a:cs typeface="Calibri" pitchFamily="0" charset="0"/>
        </a:defRPr>
      </a:lvl5pPr>
      <a:lvl6pPr defTabSz="914400" fontAlgn="auto" hangingPunct="1" indent="0" marL="2286000">
        <a:buNone/>
        <a:defRPr sz="1800">
          <a:latin typeface="Calibri" pitchFamily="0" charset="0"/>
          <a:ea typeface="宋体" pitchFamily="0" charset="0"/>
          <a:cs typeface="Calibri" pitchFamily="0" charset="0"/>
        </a:defRPr>
      </a:lvl6pPr>
      <a:lvl7pPr defTabSz="914400" fontAlgn="auto" hangingPunct="1" indent="0" marL="2743200">
        <a:buNone/>
        <a:defRPr sz="1800">
          <a:latin typeface="Calibri" pitchFamily="0" charset="0"/>
          <a:ea typeface="宋体" pitchFamily="0" charset="0"/>
          <a:cs typeface="Calibri" pitchFamily="0" charset="0"/>
        </a:defRPr>
      </a:lvl7pPr>
      <a:lvl8pPr defTabSz="914400" fontAlgn="auto" hangingPunct="1" indent="0" marL="3200400">
        <a:buNone/>
        <a:defRPr sz="1800">
          <a:latin typeface="Calibri" pitchFamily="0" charset="0"/>
          <a:ea typeface="宋体" pitchFamily="0" charset="0"/>
          <a:cs typeface="Calibri" pitchFamily="0" charset="0"/>
        </a:defRPr>
      </a:lvl8pPr>
      <a:lvl9pPr defTabSz="914400" fontAlgn="auto" hangingPunct="1" indent="0" marL="3200400">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4.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14.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14.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4.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14.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4.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28" name=""/>
        <p:cNvGrpSpPr/>
        <p:nvPr/>
      </p:nvGrpSpPr>
      <p:grpSpPr>
        <a:xfrm>
          <a:off x="0" y="0"/>
          <a:ext cx="0" cy="0"/>
          <a:chOff x="0" y="0"/>
          <a:chExt cx="0" cy="0"/>
        </a:xfrm>
      </p:grpSpPr>
      <p:grpSp>
        <p:nvGrpSpPr>
          <p:cNvPr id="29" name="组合"/>
          <p:cNvGrpSpPr/>
          <p:nvPr/>
        </p:nvGrpSpPr>
        <p:grpSpPr>
          <a:xfrm>
            <a:off x="876298" y="990599"/>
            <a:ext cx="1743074" cy="1333500"/>
            <a:chOff x="876298" y="990599"/>
            <a:chExt cx="1743074" cy="1333500"/>
          </a:xfrm>
        </p:grpSpPr>
        <p:sp>
          <p:nvSpPr>
            <p:cNvPr id="1048606" name="曲线"/>
            <p:cNvSpPr/>
            <p:nvPr/>
          </p:nvSpPr>
          <p:spPr>
            <a:xfrm rot="0">
              <a:off x="876298" y="1266824"/>
              <a:ext cx="1228725" cy="1057275"/>
            </a:xfrm>
            <a:custGeom>
              <a:avLst/>
              <a:gdLst>
                <a:gd name="T1" fmla="*/ 0 w 21600"/>
                <a:gd name="T2" fmla="*/ 0 h 21600"/>
                <a:gd name="T3" fmla="*/ 21600 w 21600"/>
                <a:gd name="T4" fmla="*/ 21600 h 21600"/>
              </a:gdLst>
              <a:ah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1048607" name="曲线"/>
            <p:cNvSpPr/>
            <p:nvPr/>
          </p:nvSpPr>
          <p:spPr>
            <a:xfrm rot="0">
              <a:off x="1971672" y="990599"/>
              <a:ext cx="647700" cy="561974"/>
            </a:xfrm>
            <a:custGeom>
              <a:avLst/>
              <a:gdLst>
                <a:gd name="T1" fmla="*/ 0 w 21600"/>
                <a:gd name="T2" fmla="*/ 0 h 21600"/>
                <a:gd name="T3" fmla="*/ 21600 w 21600"/>
                <a:gd name="T4" fmla="*/ 21600 h 21600"/>
              </a:gdLst>
              <a:ah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1048608" name="曲线"/>
          <p:cNvSpPr/>
          <p:nvPr/>
        </p:nvSpPr>
        <p:spPr>
          <a:xfrm rot="0">
            <a:off x="3752849" y="1190625"/>
            <a:ext cx="1666874" cy="1438275"/>
          </a:xfrm>
          <a:custGeom>
            <a:avLst/>
            <a:gdLst>
              <a:gd name="T1" fmla="*/ 0 w 21600"/>
              <a:gd name="T2" fmla="*/ 0 h 21600"/>
              <a:gd name="T3" fmla="*/ 21600 w 21600"/>
              <a:gd name="T4" fmla="*/ 21600 h 21600"/>
            </a:gdLst>
            <a:ahLst/>
            <a:rect l="T1" t="T2" r="T3" b="T4"/>
            <a:pathLst>
              <a:path w="21600" h="21600">
                <a:moveTo>
                  <a:pt x="16939" y="0"/>
                </a:moveTo>
                <a:lnTo>
                  <a:pt x="4658" y="0"/>
                </a:lnTo>
                <a:lnTo>
                  <a:pt x="0" y="10798"/>
                </a:lnTo>
                <a:lnTo>
                  <a:pt x="4658" y="21600"/>
                </a:lnTo>
                <a:lnTo>
                  <a:pt x="16939" y="21600"/>
                </a:lnTo>
                <a:lnTo>
                  <a:pt x="21600" y="10798"/>
                </a:lnTo>
                <a:lnTo>
                  <a:pt x="16939" y="0"/>
                </a:lnTo>
                <a:close/>
              </a:path>
            </a:pathLst>
          </a:custGeom>
          <a:solidFill>
            <a:srgbClr val="42D0A1"/>
          </a:solidFill>
          <a:ln cap="flat" cmpd="sng">
            <a:noFill/>
            <a:prstDash val="solid"/>
            <a:miter/>
          </a:ln>
        </p:spPr>
      </p:sp>
      <p:sp>
        <p:nvSpPr>
          <p:cNvPr id="1048609" name="曲线"/>
          <p:cNvSpPr/>
          <p:nvPr/>
        </p:nvSpPr>
        <p:spPr>
          <a:xfrm rot="0">
            <a:off x="3800474" y="5229225"/>
            <a:ext cx="723900" cy="619124"/>
          </a:xfrm>
          <a:custGeom>
            <a:avLst/>
            <a:gdLst>
              <a:gd name="T1" fmla="*/ 0 w 21600"/>
              <a:gd name="T2" fmla="*/ 0 h 21600"/>
              <a:gd name="T3" fmla="*/ 21600 w 21600"/>
              <a:gd name="T4" fmla="*/ 21600 h 21600"/>
            </a:gdLst>
            <a:ah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ap="flat" cmpd="sng">
            <a:noFill/>
            <a:prstDash val="solid"/>
            <a:miter/>
          </a:ln>
        </p:spPr>
      </p:sp>
      <p:sp>
        <p:nvSpPr>
          <p:cNvPr id="1048610" name="文本框"/>
          <p:cNvSpPr>
            <a:spLocks noGrp="1"/>
          </p:cNvSpPr>
          <p:nvPr>
            <p:ph type="ctrTitle"/>
          </p:nvPr>
        </p:nvSpPr>
        <p:spPr>
          <a:xfrm rot="0">
            <a:off x="-828675" y="19665"/>
            <a:ext cx="9982200" cy="988060"/>
          </a:xfrm>
          <a:prstGeom prst="rect"/>
          <a:noFill/>
          <a:ln w="12700" cap="flat" cmpd="sng">
            <a:noFill/>
            <a:prstDash val="solid"/>
            <a:miter/>
          </a:ln>
        </p:spPr>
        <p:txBody>
          <a:bodyPr anchor="t" anchorCtr="0" bIns="0" lIns="0" rIns="0" tIns="16510" vert="horz" wrap="square">
            <a:prstTxWarp prst="textNoShape"/>
            <a:spAutoFit/>
          </a:bodyPr>
          <a:p>
            <a:pPr algn="l" indent="0" marL="3213735">
              <a:lnSpc>
                <a:spcPct val="100000"/>
              </a:lnSpc>
              <a:spcBef>
                <a:spcPts val="130"/>
              </a:spcBef>
              <a:spcAft>
                <a:spcPts val="0"/>
              </a:spcAft>
              <a:buNone/>
            </a:pPr>
            <a:r>
              <a:rPr altLang="zh-CN" baseline="0" b="1" cap="none" sz="3200" i="0" kern="0" lang="en-US" spc="0" strike="noStrike" u="none">
                <a:solidFill>
                  <a:srgbClr val="0F0F0F"/>
                </a:solidFill>
                <a:latin typeface="Times New Roman" pitchFamily="18" charset="0"/>
                <a:ea typeface="宋体" pitchFamily="0" charset="0"/>
                <a:cs typeface="Times New Roman" pitchFamily="18" charset="0"/>
              </a:rPr>
              <a:t>Employee Data Analysis using Excel</a:t>
            </a:r>
            <a:r>
              <a:rPr altLang="zh-CN" baseline="0" b="1" cap="none" sz="3200" i="0" kern="0" lang="en-US" spc="0" strike="noStrike" u="none">
                <a:solidFill>
                  <a:srgbClr val="0F0F0F"/>
                </a:solidFill>
                <a:latin typeface="Times New Roman" pitchFamily="18" charset="0"/>
                <a:ea typeface="宋体" pitchFamily="0" charset="0"/>
                <a:cs typeface="Times New Roman" pitchFamily="18" charset="0"/>
              </a:rPr>
              <a:t> </a:t>
            </a:r>
            <a:br>
              <a:rPr altLang="en-US" baseline="0" b="1" cap="none" sz="3200" i="0" kern="0" lang="zh-CN" spc="0" strike="noStrike" u="none">
                <a:solidFill>
                  <a:srgbClr val="0F0F0F"/>
                </a:solidFill>
                <a:latin typeface="Roboto" pitchFamily="2" charset="0"/>
                <a:ea typeface="宋体" pitchFamily="0" charset="0"/>
                <a:cs typeface="Trebuchet MS" pitchFamily="0" charset="0"/>
              </a:rPr>
            </a:br>
            <a:endParaRPr altLang="en-US" baseline="0" b="0" cap="none" sz="3200" i="0" kern="0" lang="zh-CN" spc="15" strike="noStrike" u="none">
              <a:solidFill>
                <a:schemeClr val="tx1"/>
              </a:solidFill>
              <a:latin typeface="Trebuchet MS" pitchFamily="0" charset="0"/>
              <a:ea typeface="宋体" pitchFamily="0" charset="0"/>
              <a:cs typeface="Trebuchet MS" pitchFamily="0" charset="0"/>
            </a:endParaRPr>
          </a:p>
        </p:txBody>
      </p:sp>
      <p:pic>
        <p:nvPicPr>
          <p:cNvPr id="2097152" name="图片"/>
          <p:cNvPicPr>
            <a:picLocks/>
          </p:cNvPicPr>
          <p:nvPr/>
        </p:nvPicPr>
        <p:blipFill>
          <a:blip xmlns:r="http://schemas.openxmlformats.org/officeDocument/2006/relationships" r:embed="rId1" cstate="print"/>
          <a:stretch>
            <a:fillRect/>
          </a:stretch>
        </p:blipFill>
        <p:spPr>
          <a:xfrm rot="0">
            <a:off x="676275" y="6467475"/>
            <a:ext cx="2143125" cy="200023"/>
          </a:xfrm>
          <a:prstGeom prst="rect"/>
          <a:noFill/>
          <a:ln w="12700" cap="flat" cmpd="sng">
            <a:noFill/>
            <a:prstDash val="solid"/>
            <a:miter/>
          </a:ln>
        </p:spPr>
      </p:pic>
      <p:sp>
        <p:nvSpPr>
          <p:cNvPr id="1048611"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12" name="矩形"/>
          <p:cNvSpPr/>
          <p:nvPr/>
        </p:nvSpPr>
        <p:spPr>
          <a:xfrm rot="0">
            <a:off x="2554541" y="3314150"/>
            <a:ext cx="8610599" cy="1869441"/>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STUDENT NAME</a:t>
            </a:r>
            <a:r>
              <a:rPr altLang="zh-CN" baseline="0" b="0" cap="none" sz="2400" i="0" kern="1200" lang="en-US" spc="0" strike="noStrike" u="none">
                <a:solidFill>
                  <a:schemeClr val="tx1"/>
                </a:solidFill>
                <a:latin typeface="Calibri" pitchFamily="0" charset="0"/>
                <a:ea typeface="宋体" pitchFamily="0" charset="0"/>
                <a:cs typeface="Calibri" pitchFamily="0" charset="0"/>
              </a:rPr>
              <a:t>: </a:t>
            </a:r>
            <a:r>
              <a:rPr altLang="zh-CN" baseline="0" b="0" cap="none" sz="2400" i="0" kern="1200" lang="en-US" spc="0" strike="noStrike" u="none">
                <a:solidFill>
                  <a:srgbClr val="3B63D2"/>
                </a:solidFill>
                <a:latin typeface="Calibri" pitchFamily="0" charset="0"/>
                <a:ea typeface="宋体" pitchFamily="0" charset="0"/>
                <a:cs typeface="Calibri" pitchFamily="0" charset="0"/>
              </a:rPr>
              <a:t>R SARAVANA VAIDEESH </a:t>
            </a:r>
            <a:endParaRPr altLang="zh-CN" baseline="0" b="0" cap="none" sz="2400" i="0" kern="1200" lang="en-US" spc="0" strike="noStrike" u="none">
              <a:solidFill>
                <a:srgbClr val="3B63D2"/>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REGISTER NO</a:t>
            </a:r>
            <a:r>
              <a:rPr altLang="zh-CN" baseline="0" b="0" cap="none" sz="2400" i="0" kern="1200" lang="en-US" spc="0" strike="noStrike" u="none">
                <a:solidFill>
                  <a:schemeClr val="tx1"/>
                </a:solidFill>
                <a:latin typeface="Calibri" pitchFamily="0" charset="0"/>
                <a:ea typeface="宋体" pitchFamily="0" charset="0"/>
                <a:cs typeface="Calibri" pitchFamily="0" charset="0"/>
              </a:rPr>
              <a:t>: </a:t>
            </a:r>
            <a:r>
              <a:rPr altLang="zh-CN" baseline="0" b="0" cap="none" sz="2400" i="0" kern="1200" lang="en-US" spc="0" strike="noStrike" u="none">
                <a:solidFill>
                  <a:srgbClr val="3B63D2"/>
                </a:solidFill>
                <a:latin typeface="Calibri" pitchFamily="0" charset="0"/>
                <a:ea typeface="宋体" pitchFamily="0" charset="0"/>
                <a:cs typeface="Calibri" pitchFamily="0" charset="0"/>
              </a:rPr>
              <a:t>312220053</a:t>
            </a:r>
            <a:endParaRPr altLang="zh-CN" baseline="0" b="0" cap="none" sz="2400" i="0" kern="1200" lang="en-US" spc="0" strike="noStrike" u="none">
              <a:solidFill>
                <a:srgbClr val="3B63D2"/>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DEPARTMENT</a:t>
            </a:r>
            <a:r>
              <a:rPr altLang="zh-CN" baseline="0" b="0" cap="none" sz="2400" i="0" kern="1200" lang="en-US" spc="0" strike="noStrike" u="none">
                <a:solidFill>
                  <a:schemeClr val="tx1"/>
                </a:solidFill>
                <a:latin typeface="Calibri" pitchFamily="0" charset="0"/>
                <a:ea typeface="宋体" pitchFamily="0" charset="0"/>
                <a:cs typeface="Calibri" pitchFamily="0" charset="0"/>
              </a:rPr>
              <a:t>: </a:t>
            </a:r>
            <a:r>
              <a:rPr altLang="zh-CN" baseline="0" b="0" cap="none" sz="2400" i="0" kern="1200" lang="en-US" spc="0" strike="noStrike" u="none">
                <a:solidFill>
                  <a:srgbClr val="3B63D2"/>
                </a:solidFill>
                <a:latin typeface="Calibri" pitchFamily="0" charset="0"/>
                <a:ea typeface="宋体" pitchFamily="0" charset="0"/>
                <a:cs typeface="Calibri" pitchFamily="0" charset="0"/>
              </a:rPr>
              <a:t>B.COM GENERAL </a:t>
            </a:r>
            <a:endParaRPr altLang="zh-CN" baseline="0" b="0" cap="none" sz="2400" i="0" kern="1200" lang="en-US" spc="0" strike="noStrike" u="none">
              <a:solidFill>
                <a:srgbClr val="3B63D2"/>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COLLEGE: </a:t>
            </a:r>
            <a:r>
              <a:rPr altLang="zh-CN" baseline="0" b="0" cap="none" sz="2400" i="0" kern="1200" lang="en-US" spc="0" strike="noStrike" u="none">
                <a:solidFill>
                  <a:srgbClr val="3B63D2"/>
                </a:solidFill>
                <a:latin typeface="Calibri" pitchFamily="0" charset="0"/>
                <a:ea typeface="宋体" pitchFamily="0" charset="0"/>
                <a:cs typeface="Calibri" pitchFamily="0" charset="0"/>
              </a:rPr>
              <a:t>SRI BALAJI ARTS AND SCIENCE COLLEGE </a:t>
            </a:r>
            <a:endParaRPr altLang="zh-CN" baseline="0" b="0" cap="none" sz="2400" i="0" kern="1200" lang="en-US" spc="0" strike="noStrike" u="none">
              <a:solidFill>
                <a:srgbClr val="3B63D2"/>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           </a:t>
            </a:r>
            <a:endParaRPr altLang="en-US" baseline="0" b="0" cap="none" sz="24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6" name=""/>
        <p:cNvGrpSpPr/>
        <p:nvPr/>
      </p:nvGrpSpPr>
      <p:grpSpPr>
        <a:xfrm>
          <a:off x="0" y="0"/>
          <a:ext cx="0" cy="0"/>
          <a:chOff x="0" y="0"/>
          <a:chExt cx="0" cy="0"/>
        </a:xfrm>
      </p:grpSpPr>
      <p:sp>
        <p:nvSpPr>
          <p:cNvPr id="1048737"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6" name="图片"/>
          <p:cNvPicPr>
            <a:picLocks/>
          </p:cNvPicPr>
          <p:nvPr/>
        </p:nvPicPr>
        <p:blipFill>
          <a:blip xmlns:r="http://schemas.openxmlformats.org/officeDocument/2006/relationships" r:embed="rId1" cstate="print"/>
          <a:stretch>
            <a:fillRect/>
          </a:stretch>
        </p:blipFill>
        <p:spPr>
          <a:xfrm rot="0">
            <a:off x="1666874" y="6467475"/>
            <a:ext cx="76200" cy="177799"/>
          </a:xfrm>
          <a:prstGeom prst="rect"/>
          <a:noFill/>
          <a:ln w="12700" cap="flat" cmpd="sng">
            <a:noFill/>
            <a:prstDash val="solid"/>
            <a:miter/>
          </a:ln>
        </p:spPr>
      </p:pic>
      <p:sp>
        <p:nvSpPr>
          <p:cNvPr id="1048738" name="矩形"/>
          <p:cNvSpPr/>
          <p:nvPr/>
        </p:nvSpPr>
        <p:spPr>
          <a:xfrm rot="0">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10</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39" name="矩形"/>
          <p:cNvSpPr/>
          <p:nvPr/>
        </p:nvSpPr>
        <p:spPr>
          <a:xfrm rot="0">
            <a:off x="739774" y="291147"/>
            <a:ext cx="3303904" cy="1461134"/>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1200" lang="en-US" spc="15" strike="noStrike" u="none">
                <a:solidFill>
                  <a:schemeClr val="tx1"/>
                </a:solidFill>
                <a:latin typeface="Trebuchet MS" pitchFamily="0" charset="0"/>
                <a:ea typeface="宋体" pitchFamily="0" charset="0"/>
                <a:cs typeface="Trebuchet MS" pitchFamily="0" charset="0"/>
              </a:rPr>
              <a:t>M</a:t>
            </a:r>
            <a:r>
              <a:rPr altLang="zh-CN" baseline="0" b="1" cap="none" sz="4800" i="0" kern="1200" lang="en-US" spc="0" strike="noStrike" u="none">
                <a:solidFill>
                  <a:schemeClr val="tx1"/>
                </a:solidFill>
                <a:latin typeface="Trebuchet MS" pitchFamily="0" charset="0"/>
                <a:ea typeface="宋体" pitchFamily="0" charset="0"/>
                <a:cs typeface="Trebuchet MS" pitchFamily="0" charset="0"/>
              </a:rPr>
              <a:t>O</a:t>
            </a:r>
            <a:r>
              <a:rPr altLang="zh-CN" baseline="0" b="1" cap="none" sz="4800" i="0" kern="1200" lang="en-US" spc="-15" strike="noStrike" u="none">
                <a:solidFill>
                  <a:schemeClr val="tx1"/>
                </a:solidFill>
                <a:latin typeface="Trebuchet MS" pitchFamily="0" charset="0"/>
                <a:ea typeface="宋体" pitchFamily="0" charset="0"/>
                <a:cs typeface="Trebuchet MS" pitchFamily="0" charset="0"/>
              </a:rPr>
              <a:t>D</a:t>
            </a:r>
            <a:r>
              <a:rPr altLang="zh-CN" baseline="0" b="1" cap="none" sz="4800" i="0" kern="1200" lang="en-US" spc="-35" strike="noStrike" u="none">
                <a:solidFill>
                  <a:schemeClr val="tx1"/>
                </a:solidFill>
                <a:latin typeface="Trebuchet MS" pitchFamily="0" charset="0"/>
                <a:ea typeface="宋体" pitchFamily="0" charset="0"/>
                <a:cs typeface="Trebuchet MS" pitchFamily="0" charset="0"/>
              </a:rPr>
              <a:t>E</a:t>
            </a:r>
            <a:r>
              <a:rPr altLang="zh-CN" baseline="0" b="1" cap="none" sz="4800" i="0" kern="1200" lang="en-US" spc="-30" strike="noStrike" u="none">
                <a:solidFill>
                  <a:schemeClr val="tx1"/>
                </a:solidFill>
                <a:latin typeface="Trebuchet MS" pitchFamily="0" charset="0"/>
                <a:ea typeface="宋体" pitchFamily="0" charset="0"/>
                <a:cs typeface="Trebuchet MS" pitchFamily="0" charset="0"/>
              </a:rPr>
              <a:t>LL</a:t>
            </a:r>
            <a:r>
              <a:rPr altLang="zh-CN" baseline="0" b="1" cap="none" sz="4800" i="0" kern="1200" lang="en-US" spc="-5" strike="noStrike" u="none">
                <a:solidFill>
                  <a:schemeClr val="tx1"/>
                </a:solidFill>
                <a:latin typeface="Trebuchet MS" pitchFamily="0" charset="0"/>
                <a:ea typeface="宋体" pitchFamily="0" charset="0"/>
                <a:cs typeface="Trebuchet MS" pitchFamily="0" charset="0"/>
              </a:rPr>
              <a:t>I</a:t>
            </a:r>
            <a:r>
              <a:rPr altLang="zh-CN" baseline="0" b="1" cap="none" sz="4800" i="0" kern="1200" lang="en-US" spc="30" strike="noStrike" u="none">
                <a:solidFill>
                  <a:schemeClr val="tx1"/>
                </a:solidFill>
                <a:latin typeface="Trebuchet MS" pitchFamily="0" charset="0"/>
                <a:ea typeface="宋体" pitchFamily="0" charset="0"/>
                <a:cs typeface="Trebuchet MS" pitchFamily="0" charset="0"/>
              </a:rPr>
              <a:t>N</a:t>
            </a:r>
            <a:r>
              <a:rPr altLang="zh-CN" baseline="0" b="1" cap="none" sz="4800" i="0" kern="1200" lang="en-US" spc="5" strike="noStrike" u="none">
                <a:solidFill>
                  <a:schemeClr val="tx1"/>
                </a:solidFill>
                <a:latin typeface="Trebuchet MS" pitchFamily="0" charset="0"/>
                <a:ea typeface="宋体" pitchFamily="0" charset="0"/>
                <a:cs typeface="Trebuchet MS" pitchFamily="0" charset="0"/>
              </a:rPr>
              <a:t>G</a:t>
            </a:r>
            <a:endParaRPr altLang="en-US" baseline="0" b="0" cap="none" sz="48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40" name="曲线"/>
          <p:cNvSpPr/>
          <p:nvPr/>
        </p:nvSpPr>
        <p:spPr>
          <a:xfrm rot="0">
            <a:off x="10058401" y="525141"/>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41" name="文本框"/>
          <p:cNvSpPr>
            <a:spLocks noGrp="1"/>
          </p:cNvSpPr>
          <p:nvPr>
            <p:ph type="body" idx="1"/>
          </p:nvPr>
        </p:nvSpPr>
        <p:spPr>
          <a:xfrm rot="0">
            <a:off x="609600" y="1577340"/>
            <a:ext cx="10972800" cy="5425440"/>
          </a:xfrm>
          <a:prstGeom prst="rect"/>
          <a:noFill/>
          <a:ln w="12700" cap="flat" cmpd="sng">
            <a:noFill/>
            <a:prstDash val="solid"/>
            <a:miter/>
          </a:ln>
        </p:spPr>
        <p:txBody>
          <a:bodyPr anchor="t" anchorCtr="0" bIns="45720" lIns="91440" rIns="91440" tIns="45720" vert="horz" wrap="square">
            <a:prstTxWarp prst="textNoShape"/>
          </a:bodyPr>
          <a:p>
            <a:pPr algn="l" indent="-285750" marL="285750">
              <a:lnSpc>
                <a:spcPct val="100000"/>
              </a:lnSpc>
              <a:spcBef>
                <a:spcPts val="0"/>
              </a:spcBef>
              <a:spcAft>
                <a:spcPts val="0"/>
              </a:spcAft>
              <a:buFont typeface="Wingdings" pitchFamily="2" charset="2"/>
              <a:buChar char="Ø"/>
            </a:pPr>
            <a:r>
              <a:rPr altLang="zh-CN" baseline="0" b="0" cap="none" sz="1800" i="0" kern="0" lang="en-US" spc="0" strike="noStrike" u="none">
                <a:solidFill>
                  <a:srgbClr val="C00000"/>
                </a:solidFill>
                <a:latin typeface="Calibri" pitchFamily="0" charset="0"/>
                <a:ea typeface="宋体" pitchFamily="0" charset="0"/>
                <a:cs typeface="Lucida Sans" pitchFamily="0" charset="0"/>
              </a:rPr>
              <a:t>1) DATA COLLECTION</a:t>
            </a:r>
            <a:endParaRPr altLang="zh-CN" baseline="0" b="0" cap="none" sz="1800" i="0" kern="0" lang="en-US" spc="0" strike="noStrike" u="none">
              <a:solidFill>
                <a:srgbClr val="C00000"/>
              </a:solidFill>
              <a:latin typeface="Calibri" pitchFamily="0" charset="0"/>
              <a:ea typeface="宋体" pitchFamily="0" charset="0"/>
              <a:cs typeface="Lucida Sans" pitchFamily="0" charset="0"/>
            </a:endParaRPr>
          </a:p>
          <a:p>
            <a:pPr algn="l" indent="-285750" marL="285750">
              <a:lnSpc>
                <a:spcPct val="100000"/>
              </a:lnSpc>
              <a:spcBef>
                <a:spcPts val="0"/>
              </a:spcBef>
              <a:spcAft>
                <a:spcPts val="0"/>
              </a:spcAft>
              <a:buFont typeface="Arial" pitchFamily="34" charset="0"/>
              <a:buChar char="•"/>
            </a:pPr>
            <a:r>
              <a:rPr altLang="zh-CN" baseline="0" b="0" cap="none" sz="1800" i="0" kern="0" lang="en-US" spc="0" strike="noStrike" u="none">
                <a:solidFill>
                  <a:schemeClr val="tx1"/>
                </a:solidFill>
                <a:latin typeface="Calibri" pitchFamily="0" charset="0"/>
                <a:ea typeface="宋体" pitchFamily="0" charset="0"/>
                <a:cs typeface="Lucida Sans" pitchFamily="0" charset="0"/>
              </a:rPr>
              <a:t>The data has been collected through Edunet dash board.</a:t>
            </a:r>
            <a:endParaRPr altLang="zh-CN" baseline="0" b="0" cap="none" sz="1800" i="0" kern="0" lang="en-US" spc="0" strike="noStrike" u="none">
              <a:solidFill>
                <a:schemeClr val="tx1"/>
              </a:solidFill>
              <a:latin typeface="Calibri" pitchFamily="0" charset="0"/>
              <a:ea typeface="宋体" pitchFamily="0" charset="0"/>
              <a:cs typeface="Lucida Sans" pitchFamily="0" charset="0"/>
            </a:endParaRPr>
          </a:p>
          <a:p>
            <a:pPr algn="l" indent="-285750" marL="285750">
              <a:lnSpc>
                <a:spcPct val="100000"/>
              </a:lnSpc>
              <a:spcBef>
                <a:spcPts val="0"/>
              </a:spcBef>
              <a:spcAft>
                <a:spcPts val="0"/>
              </a:spcAft>
              <a:buFont typeface="Wingdings" pitchFamily="2" charset="2"/>
              <a:buChar char="Ø"/>
            </a:pPr>
            <a:endParaRPr altLang="zh-CN" baseline="0" b="0" cap="none" sz="1800" i="0" kern="0" lang="en-US" spc="0" strike="noStrike" u="none">
              <a:solidFill>
                <a:schemeClr val="tx1"/>
              </a:solidFill>
              <a:latin typeface="Calibri" pitchFamily="0" charset="0"/>
              <a:ea typeface="宋体" pitchFamily="0" charset="0"/>
              <a:cs typeface="Lucida Sans" pitchFamily="0" charset="0"/>
            </a:endParaRPr>
          </a:p>
          <a:p>
            <a:pPr algn="l" indent="-285750" marL="285750">
              <a:lnSpc>
                <a:spcPct val="100000"/>
              </a:lnSpc>
              <a:spcBef>
                <a:spcPts val="0"/>
              </a:spcBef>
              <a:spcAft>
                <a:spcPts val="0"/>
              </a:spcAft>
              <a:buFont typeface="Wingdings" pitchFamily="2" charset="2"/>
              <a:buChar char="Ø"/>
            </a:pPr>
            <a:r>
              <a:rPr altLang="zh-CN" baseline="0" b="0" cap="none" sz="1800" i="0" kern="0" lang="en-US" spc="0" strike="noStrike" u="none">
                <a:solidFill>
                  <a:srgbClr val="C00000"/>
                </a:solidFill>
                <a:latin typeface="Calibri" pitchFamily="0" charset="0"/>
                <a:ea typeface="宋体" pitchFamily="0" charset="0"/>
                <a:cs typeface="Lucida Sans" pitchFamily="0" charset="0"/>
              </a:rPr>
              <a:t>2) FEATURE COLLECTION</a:t>
            </a:r>
            <a:endParaRPr altLang="zh-CN" baseline="0" b="0" cap="none" sz="1800" i="0" kern="0" lang="en-US" spc="0" strike="noStrike" u="none">
              <a:solidFill>
                <a:srgbClr val="C00000"/>
              </a:solidFill>
              <a:latin typeface="Calibri" pitchFamily="0" charset="0"/>
              <a:ea typeface="宋体" pitchFamily="0" charset="0"/>
              <a:cs typeface="Lucida Sans" pitchFamily="0" charset="0"/>
            </a:endParaRPr>
          </a:p>
          <a:p>
            <a:pPr algn="l" indent="-285750" marL="285750">
              <a:lnSpc>
                <a:spcPct val="100000"/>
              </a:lnSpc>
              <a:spcBef>
                <a:spcPts val="0"/>
              </a:spcBef>
              <a:spcAft>
                <a:spcPts val="0"/>
              </a:spcAft>
              <a:buFont typeface="Arial" pitchFamily="34" charset="0"/>
              <a:buChar char="•"/>
            </a:pPr>
            <a:r>
              <a:rPr altLang="zh-CN" baseline="0" b="0" cap="none" sz="1800" i="0" kern="0" lang="en-US" spc="0" strike="noStrike" u="none">
                <a:solidFill>
                  <a:schemeClr val="tx1"/>
                </a:solidFill>
                <a:latin typeface="Calibri" pitchFamily="0" charset="0"/>
                <a:ea typeface="宋体" pitchFamily="0" charset="0"/>
                <a:cs typeface="Lucida Sans" pitchFamily="0" charset="0"/>
              </a:rPr>
              <a:t>The listed 10 features were taken for the analyses of data.</a:t>
            </a:r>
            <a:endParaRPr altLang="zh-CN" baseline="0" b="0" cap="none" sz="1800" i="0" kern="0" lang="en-US" spc="0" strike="noStrike" u="none">
              <a:solidFill>
                <a:schemeClr val="tx1"/>
              </a:solidFill>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1800" i="0" kern="0" lang="en-US" spc="0" strike="noStrike" u="none">
              <a:solidFill>
                <a:schemeClr val="tx1"/>
              </a:solidFill>
              <a:latin typeface="Calibri" pitchFamily="0" charset="0"/>
              <a:ea typeface="宋体" pitchFamily="0" charset="0"/>
              <a:cs typeface="Lucida Sans" pitchFamily="0" charset="0"/>
            </a:endParaRPr>
          </a:p>
          <a:p>
            <a:pPr algn="l" indent="-285750" marL="285750">
              <a:lnSpc>
                <a:spcPct val="100000"/>
              </a:lnSpc>
              <a:spcBef>
                <a:spcPts val="0"/>
              </a:spcBef>
              <a:spcAft>
                <a:spcPts val="0"/>
              </a:spcAft>
              <a:buFont typeface="Wingdings" pitchFamily="2" charset="2"/>
              <a:buChar char="Ø"/>
            </a:pPr>
            <a:r>
              <a:rPr altLang="zh-CN" baseline="0" b="0" cap="none" sz="1800" i="0" kern="0" lang="en-US" spc="0" strike="noStrike" u="none">
                <a:solidFill>
                  <a:srgbClr val="C00000"/>
                </a:solidFill>
                <a:latin typeface="Calibri" pitchFamily="0" charset="0"/>
                <a:ea typeface="宋体" pitchFamily="0" charset="0"/>
                <a:cs typeface="Lucida Sans" pitchFamily="0" charset="0"/>
              </a:rPr>
              <a:t>3) DATA CLEANING</a:t>
            </a:r>
            <a:endParaRPr altLang="zh-CN" baseline="0" b="0" cap="none" sz="1800" i="0" kern="0" lang="en-US" spc="0" strike="noStrike" u="none">
              <a:solidFill>
                <a:srgbClr val="C00000"/>
              </a:solidFill>
              <a:latin typeface="Calibri" pitchFamily="0" charset="0"/>
              <a:ea typeface="宋体" pitchFamily="0" charset="0"/>
              <a:cs typeface="Lucida Sans" pitchFamily="0" charset="0"/>
            </a:endParaRPr>
          </a:p>
          <a:p>
            <a:pPr algn="l" indent="-285750" marL="285750">
              <a:lnSpc>
                <a:spcPct val="100000"/>
              </a:lnSpc>
              <a:spcBef>
                <a:spcPts val="0"/>
              </a:spcBef>
              <a:spcAft>
                <a:spcPts val="0"/>
              </a:spcAft>
              <a:buFont typeface="Arial" pitchFamily="34" charset="0"/>
              <a:buChar char="•"/>
            </a:pPr>
            <a:r>
              <a:rPr altLang="zh-CN" baseline="0" b="0" cap="none" sz="1800" i="0" kern="0" lang="en-US" spc="0" strike="noStrike" u="none">
                <a:solidFill>
                  <a:schemeClr val="tx1"/>
                </a:solidFill>
                <a:latin typeface="Calibri" pitchFamily="0" charset="0"/>
                <a:ea typeface="宋体" pitchFamily="0" charset="0"/>
                <a:cs typeface="Lucida Sans" pitchFamily="0" charset="0"/>
              </a:rPr>
              <a:t>Identifying the missing values.</a:t>
            </a:r>
            <a:endParaRPr altLang="zh-CN" baseline="0" b="0" cap="none" sz="1800" i="0" kern="0" lang="en-US" spc="0" strike="noStrike" u="none">
              <a:solidFill>
                <a:schemeClr val="tx1"/>
              </a:solidFill>
              <a:latin typeface="Calibri" pitchFamily="0" charset="0"/>
              <a:ea typeface="宋体" pitchFamily="0" charset="0"/>
              <a:cs typeface="Lucida Sans" pitchFamily="0" charset="0"/>
            </a:endParaRPr>
          </a:p>
          <a:p>
            <a:pPr algn="l" indent="-285750" marL="285750">
              <a:lnSpc>
                <a:spcPct val="100000"/>
              </a:lnSpc>
              <a:spcBef>
                <a:spcPts val="0"/>
              </a:spcBef>
              <a:spcAft>
                <a:spcPts val="0"/>
              </a:spcAft>
              <a:buFont typeface="Arial" pitchFamily="34" charset="0"/>
              <a:buChar char="•"/>
            </a:pPr>
            <a:r>
              <a:rPr altLang="zh-CN" baseline="0" b="0" cap="none" sz="1800" i="0" kern="0" lang="en-US" spc="0" strike="noStrike" u="none">
                <a:solidFill>
                  <a:schemeClr val="tx1"/>
                </a:solidFill>
                <a:latin typeface="Calibri" pitchFamily="0" charset="0"/>
                <a:ea typeface="宋体" pitchFamily="0" charset="0"/>
                <a:cs typeface="Lucida Sans" pitchFamily="0" charset="0"/>
              </a:rPr>
              <a:t>Filtering of those missing values.</a:t>
            </a:r>
            <a:endParaRPr altLang="zh-CN" baseline="0" b="0" cap="none" sz="1800" i="0" kern="0" lang="en-US" spc="0" strike="noStrike" u="none">
              <a:solidFill>
                <a:schemeClr val="tx1"/>
              </a:solidFill>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1800" i="0" kern="0" lang="en-US" spc="0" strike="noStrike" u="none">
              <a:solidFill>
                <a:schemeClr val="tx1"/>
              </a:solidFill>
              <a:latin typeface="Calibri" pitchFamily="0" charset="0"/>
              <a:ea typeface="宋体" pitchFamily="0" charset="0"/>
              <a:cs typeface="Lucida Sans" pitchFamily="0" charset="0"/>
            </a:endParaRPr>
          </a:p>
          <a:p>
            <a:pPr algn="l" indent="-285750" marL="285750">
              <a:lnSpc>
                <a:spcPct val="100000"/>
              </a:lnSpc>
              <a:spcBef>
                <a:spcPts val="0"/>
              </a:spcBef>
              <a:spcAft>
                <a:spcPts val="0"/>
              </a:spcAft>
              <a:buFont typeface="Wingdings" pitchFamily="2" charset="2"/>
              <a:buChar char="Ø"/>
            </a:pPr>
            <a:r>
              <a:rPr altLang="zh-CN" baseline="0" b="0" cap="none" sz="1800" i="0" kern="0" lang="en-US" spc="0" strike="noStrike" u="none">
                <a:solidFill>
                  <a:srgbClr val="C00000"/>
                </a:solidFill>
                <a:latin typeface="Calibri" pitchFamily="0" charset="0"/>
                <a:ea typeface="宋体" pitchFamily="0" charset="0"/>
                <a:cs typeface="Lucida Sans" pitchFamily="0" charset="0"/>
              </a:rPr>
              <a:t>4)CALCULATION OF PERFORMANCE LEVEL</a:t>
            </a:r>
            <a:endParaRPr altLang="zh-CN" baseline="0" b="0" cap="none" sz="1800" i="0" kern="0" lang="en-US" spc="0" strike="noStrike" u="none">
              <a:solidFill>
                <a:srgbClr val="C00000"/>
              </a:solidFill>
              <a:latin typeface="Calibri" pitchFamily="0" charset="0"/>
              <a:ea typeface="宋体" pitchFamily="0" charset="0"/>
              <a:cs typeface="Lucida Sans" pitchFamily="0" charset="0"/>
            </a:endParaRPr>
          </a:p>
          <a:p>
            <a:pPr algn="l" indent="-285750" marL="285750">
              <a:lnSpc>
                <a:spcPct val="100000"/>
              </a:lnSpc>
              <a:spcBef>
                <a:spcPts val="0"/>
              </a:spcBef>
              <a:spcAft>
                <a:spcPts val="0"/>
              </a:spcAft>
              <a:buFont typeface="Arial" pitchFamily="34" charset="0"/>
              <a:buChar char="•"/>
            </a:pPr>
            <a:r>
              <a:rPr altLang="zh-CN" baseline="0" b="0" cap="none" sz="1800" i="0" kern="0" lang="en-US" spc="0" strike="noStrike" u="none">
                <a:solidFill>
                  <a:schemeClr val="tx1"/>
                </a:solidFill>
                <a:latin typeface="Calibri" pitchFamily="0" charset="0"/>
                <a:ea typeface="宋体" pitchFamily="0" charset="0"/>
                <a:cs typeface="Lucida Sans" pitchFamily="0" charset="0"/>
              </a:rPr>
              <a:t>By considering the current employee rating, I found the performance level using the formula.</a:t>
            </a:r>
            <a:endParaRPr altLang="zh-CN" baseline="0" b="0" cap="none" sz="1800" i="0" kern="0" lang="en-US" spc="0" strike="noStrike" u="none">
              <a:solidFill>
                <a:schemeClr val="tx1"/>
              </a:solidFill>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1800" i="0" kern="0" lang="en-US" spc="0" strike="noStrike" u="none">
              <a:solidFill>
                <a:schemeClr val="tx1"/>
              </a:solidFill>
              <a:latin typeface="Calibri" pitchFamily="0" charset="0"/>
              <a:ea typeface="宋体" pitchFamily="0" charset="0"/>
              <a:cs typeface="Lucida Sans" pitchFamily="0" charset="0"/>
            </a:endParaRPr>
          </a:p>
          <a:p>
            <a:pPr algn="l" indent="-285750" marL="285750">
              <a:lnSpc>
                <a:spcPct val="100000"/>
              </a:lnSpc>
              <a:spcBef>
                <a:spcPts val="0"/>
              </a:spcBef>
              <a:spcAft>
                <a:spcPts val="0"/>
              </a:spcAft>
              <a:buFont typeface="Wingdings" pitchFamily="2" charset="2"/>
              <a:buChar char="Ø"/>
            </a:pPr>
            <a:r>
              <a:rPr altLang="zh-CN" baseline="0" b="0" cap="none" sz="1800" i="0" kern="0" lang="en-US" spc="0" strike="noStrike" u="none">
                <a:solidFill>
                  <a:srgbClr val="C00000"/>
                </a:solidFill>
                <a:latin typeface="Calibri" pitchFamily="0" charset="0"/>
                <a:ea typeface="宋体" pitchFamily="0" charset="0"/>
                <a:cs typeface="Lucida Sans" pitchFamily="0" charset="0"/>
              </a:rPr>
              <a:t>5)SUMMARY OF PIVOT LEVEL</a:t>
            </a:r>
            <a:endParaRPr altLang="zh-CN" baseline="0" b="0" cap="none" sz="1800" i="0" kern="0" lang="en-US" spc="0" strike="noStrike" u="none">
              <a:solidFill>
                <a:srgbClr val="C00000"/>
              </a:solidFill>
              <a:latin typeface="Calibri" pitchFamily="0" charset="0"/>
              <a:ea typeface="宋体" pitchFamily="0" charset="0"/>
              <a:cs typeface="Lucida Sans" pitchFamily="0" charset="0"/>
            </a:endParaRPr>
          </a:p>
          <a:p>
            <a:pPr algn="l" indent="-285750" marL="285750">
              <a:lnSpc>
                <a:spcPct val="100000"/>
              </a:lnSpc>
              <a:spcBef>
                <a:spcPts val="0"/>
              </a:spcBef>
              <a:spcAft>
                <a:spcPts val="0"/>
              </a:spcAft>
              <a:buFont typeface="Arial" pitchFamily="34" charset="0"/>
              <a:buChar char="•"/>
            </a:pPr>
            <a:r>
              <a:rPr altLang="zh-CN" baseline="0" b="0" cap="none" sz="1800" i="0" kern="0" lang="en-US" spc="0" strike="noStrike" u="none">
                <a:solidFill>
                  <a:schemeClr val="tx1"/>
                </a:solidFill>
                <a:latin typeface="Calibri" pitchFamily="0" charset="0"/>
                <a:ea typeface="宋体" pitchFamily="0" charset="0"/>
                <a:cs typeface="Lucida Sans" pitchFamily="0" charset="0"/>
              </a:rPr>
              <a:t>Segregating od certain features to rows, columns, heading and so on.</a:t>
            </a:r>
            <a:endParaRPr altLang="zh-CN" baseline="0" b="0" cap="none" sz="1800" i="0" kern="0" lang="en-US" spc="0" strike="noStrike" u="none">
              <a:solidFill>
                <a:schemeClr val="tx1"/>
              </a:solidFill>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1800" i="0" kern="0" lang="en-US" spc="0" strike="noStrike" u="none">
              <a:solidFill>
                <a:schemeClr val="tx1"/>
              </a:solidFill>
              <a:latin typeface="Calibri" pitchFamily="0" charset="0"/>
              <a:ea typeface="宋体" pitchFamily="0" charset="0"/>
              <a:cs typeface="Lucida Sans" pitchFamily="0" charset="0"/>
            </a:endParaRPr>
          </a:p>
          <a:p>
            <a:pPr algn="l" indent="-285750" marL="285750">
              <a:lnSpc>
                <a:spcPct val="100000"/>
              </a:lnSpc>
              <a:spcBef>
                <a:spcPts val="0"/>
              </a:spcBef>
              <a:spcAft>
                <a:spcPts val="0"/>
              </a:spcAft>
              <a:buFont typeface="Wingdings" pitchFamily="2" charset="2"/>
              <a:buChar char="Ø"/>
            </a:pPr>
            <a:r>
              <a:rPr altLang="zh-CN" baseline="0" b="0" cap="none" sz="1800" i="0" kern="0" lang="en-US" spc="0" strike="noStrike" u="none">
                <a:solidFill>
                  <a:srgbClr val="C00000"/>
                </a:solidFill>
                <a:latin typeface="Calibri" pitchFamily="0" charset="0"/>
                <a:ea typeface="宋体" pitchFamily="0" charset="0"/>
                <a:cs typeface="Lucida Sans" pitchFamily="0" charset="0"/>
              </a:rPr>
              <a:t>6)VISUALIZATION:</a:t>
            </a:r>
            <a:endParaRPr altLang="zh-CN" baseline="0" b="0" cap="none" sz="1800" i="0" kern="0" lang="en-US" spc="0" strike="noStrike" u="none">
              <a:solidFill>
                <a:srgbClr val="C00000"/>
              </a:solidFill>
              <a:latin typeface="Calibri" pitchFamily="0" charset="0"/>
              <a:ea typeface="宋体" pitchFamily="0" charset="0"/>
              <a:cs typeface="Lucida Sans" pitchFamily="0" charset="0"/>
            </a:endParaRPr>
          </a:p>
          <a:p>
            <a:pPr algn="l" indent="-285750" marL="285750">
              <a:lnSpc>
                <a:spcPct val="100000"/>
              </a:lnSpc>
              <a:spcBef>
                <a:spcPts val="0"/>
              </a:spcBef>
              <a:spcAft>
                <a:spcPts val="0"/>
              </a:spcAft>
              <a:buFont typeface="Arial" pitchFamily="34" charset="0"/>
              <a:buChar char="•"/>
            </a:pPr>
            <a:r>
              <a:rPr altLang="zh-CN" baseline="0" b="0" cap="none" sz="1800" i="0" kern="0" lang="en-US" spc="0" strike="noStrike" u="none">
                <a:solidFill>
                  <a:schemeClr val="tx1"/>
                </a:solidFill>
                <a:latin typeface="Calibri" pitchFamily="0" charset="0"/>
                <a:ea typeface="宋体" pitchFamily="0" charset="0"/>
                <a:cs typeface="Lucida Sans" pitchFamily="0" charset="0"/>
              </a:rPr>
              <a:t>Once completed with pivot table, created the graph for precise visualization.</a:t>
            </a:r>
            <a:endParaRPr altLang="zh-CN" baseline="0" b="0" cap="none" sz="1800" i="0" kern="0" lang="en-US" spc="0" strike="noStrike" u="none">
              <a:solidFill>
                <a:schemeClr val="tx1"/>
              </a:solidFill>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1800" i="0" kern="0" lang="en-US" spc="0" strike="noStrike" u="none">
              <a:solidFill>
                <a:schemeClr val="tx1"/>
              </a:solidFill>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endParaRPr altLang="en-US" baseline="0" b="0" cap="none" sz="1800" i="0" kern="0" lang="zh-CN" spc="0" strike="noStrike" u="none">
              <a:solidFill>
                <a:schemeClr val="tx1"/>
              </a:solidFill>
              <a:latin typeface="Calibri" pitchFamily="0" charset="0"/>
              <a:ea typeface="宋体" pitchFamily="0" charset="0"/>
              <a:cs typeface="Lucida Sans" pitchFamily="0"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9" name=""/>
        <p:cNvGrpSpPr/>
        <p:nvPr/>
      </p:nvGrpSpPr>
      <p:grpSpPr>
        <a:xfrm>
          <a:off x="0" y="0"/>
          <a:ext cx="0" cy="0"/>
          <a:chOff x="0" y="0"/>
          <a:chExt cx="0" cy="0"/>
        </a:xfrm>
      </p:grpSpPr>
      <p:sp>
        <p:nvSpPr>
          <p:cNvPr id="1048745"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46"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47"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7" name="图片"/>
          <p:cNvPicPr>
            <a:picLocks/>
          </p:cNvPicPr>
          <p:nvPr/>
        </p:nvPicPr>
        <p:blipFill>
          <a:blip xmlns:r="http://schemas.openxmlformats.org/officeDocument/2006/relationships" r:embed="rId2" cstate="print"/>
          <a:stretch>
            <a:fillRect/>
          </a:stretch>
        </p:blipFill>
        <p:spPr>
          <a:xfrm rot="0">
            <a:off x="1666874" y="6467475"/>
            <a:ext cx="76200" cy="177799"/>
          </a:xfrm>
          <a:prstGeom prst="rect"/>
          <a:noFill/>
          <a:ln w="12700" cap="flat" cmpd="sng">
            <a:noFill/>
            <a:prstDash val="solid"/>
            <a:miter/>
          </a:ln>
        </p:spPr>
      </p:pic>
      <p:sp>
        <p:nvSpPr>
          <p:cNvPr id="1048748" name="文本框"/>
          <p:cNvSpPr>
            <a:spLocks noGrp="1"/>
          </p:cNvSpPr>
          <p:nvPr>
            <p:ph type="title"/>
          </p:nvPr>
        </p:nvSpPr>
        <p:spPr>
          <a:xfrm rot="0">
            <a:off x="755332" y="385444"/>
            <a:ext cx="10681335" cy="737233"/>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R</a:t>
            </a:r>
            <a:r>
              <a:rPr altLang="zh-CN" baseline="0" b="1" cap="none" sz="4800" i="0" kern="0" lang="en-US" spc="-40" strike="noStrike" u="none">
                <a:solidFill>
                  <a:schemeClr val="tx1"/>
                </a:solidFill>
                <a:latin typeface="Trebuchet MS" pitchFamily="0" charset="0"/>
                <a:ea typeface="宋体" pitchFamily="0" charset="0"/>
                <a:cs typeface="Trebuchet MS" pitchFamily="0" charset="0"/>
              </a:rPr>
              <a:t>E</a:t>
            </a:r>
            <a:r>
              <a:rPr altLang="zh-CN" baseline="0" b="1" cap="none" sz="4800" i="0" kern="0" lang="en-US" spc="15" strike="noStrike" u="none">
                <a:solidFill>
                  <a:schemeClr val="tx1"/>
                </a:solidFill>
                <a:latin typeface="Trebuchet MS" pitchFamily="0" charset="0"/>
                <a:ea typeface="宋体" pitchFamily="0" charset="0"/>
                <a:cs typeface="Trebuchet MS" pitchFamily="0" charset="0"/>
              </a:rPr>
              <a:t>S</a:t>
            </a:r>
            <a:r>
              <a:rPr altLang="zh-CN" baseline="0" b="1" cap="none" sz="4800" i="0" kern="0" lang="en-US" spc="-30" strike="noStrike" u="none">
                <a:solidFill>
                  <a:schemeClr val="tx1"/>
                </a:solidFill>
                <a:latin typeface="Trebuchet MS" pitchFamily="0" charset="0"/>
                <a:ea typeface="宋体" pitchFamily="0" charset="0"/>
                <a:cs typeface="Trebuchet MS" pitchFamily="0" charset="0"/>
              </a:rPr>
              <a:t>U</a:t>
            </a:r>
            <a:r>
              <a:rPr altLang="zh-CN" baseline="0" b="1" cap="none" sz="4800" i="0" kern="0" lang="en-US" spc="-405" strike="noStrike" u="none">
                <a:solidFill>
                  <a:schemeClr val="tx1"/>
                </a:solidFill>
                <a:latin typeface="Trebuchet MS" pitchFamily="0" charset="0"/>
                <a:ea typeface="宋体" pitchFamily="0" charset="0"/>
                <a:cs typeface="Trebuchet MS" pitchFamily="0" charset="0"/>
              </a:rPr>
              <a:t>L</a:t>
            </a:r>
            <a:r>
              <a:rPr altLang="zh-CN" baseline="0" b="1" cap="none" sz="4800" i="0" kern="0" lang="en-US" spc="0" strike="noStrike" u="none">
                <a:solidFill>
                  <a:schemeClr val="tx1"/>
                </a:solidFill>
                <a:latin typeface="Trebuchet MS" pitchFamily="0" charset="0"/>
                <a:ea typeface="宋体" pitchFamily="0" charset="0"/>
                <a:cs typeface="Trebuchet MS" pitchFamily="0" charset="0"/>
              </a:rPr>
              <a:t>TS</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49" name="文本框"/>
          <p:cNvSpPr>
            <a:spLocks noGrp="1"/>
          </p:cNvSpPr>
          <p:nvPr>
            <p:ph type="body" idx="1"/>
          </p:nvPr>
        </p:nvSpPr>
        <p:spPr>
          <a:xfrm rot="0">
            <a:off x="609600" y="1577340"/>
            <a:ext cx="10972800" cy="89154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0" cap="none" sz="1800" i="0" kern="0" lang="en-US" spc="0" strike="noStrike" u="none">
                <a:latin typeface="Times New Roman" pitchFamily="18" charset="0"/>
                <a:ea typeface="宋体" pitchFamily="0" charset="0"/>
                <a:cs typeface="Times New Roman" pitchFamily="18" charset="0"/>
              </a:rPr>
              <a:t>FORMULAS:</a:t>
            </a:r>
            <a:endParaRPr altLang="zh-CN" baseline="0" b="0" cap="none" sz="1800" i="0" kern="0" lang="en-US" spc="0" strike="noStrike" u="none">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zh-CN" baseline="0" b="0" cap="none" sz="1800" i="0" kern="0" lang="en-US" spc="0" strike="noStrike" u="none">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r>
              <a:rPr altLang="zh-CN" baseline="0" b="0" cap="none" sz="1800" i="0" kern="0" lang="en-US" spc="0" strike="noStrike" u="none">
                <a:latin typeface="Times New Roman" pitchFamily="18" charset="0"/>
                <a:ea typeface="宋体" pitchFamily="0" charset="0"/>
                <a:cs typeface="Times New Roman" pitchFamily="18" charset="0"/>
              </a:rPr>
              <a:t>                =IF(AND(Z8&gt;=5),"VERY HIGH",IF(AND(Z8&gt;=4),"HIGH",IF(AND(Z8&gt;=3),"MED","LOW")))</a:t>
            </a:r>
            <a:endParaRPr altLang="en-US" baseline="0" b="0" cap="none" sz="1800" i="0" kern="0" lang="zh-CN" spc="0" strike="noStrike" u="none">
              <a:latin typeface="Times New Roman" pitchFamily="18" charset="0"/>
              <a:ea typeface="宋体" pitchFamily="0" charset="0"/>
              <a:cs typeface="Times New Roman" pitchFamily="18" charset="0"/>
            </a:endParaRPr>
          </a:p>
        </p:txBody>
      </p:sp>
      <p:sp>
        <p:nvSpPr>
          <p:cNvPr id="1048750" name="矩形"/>
          <p:cNvSpPr/>
          <p:nvPr/>
        </p:nvSpPr>
        <p:spPr>
          <a:xfrm rot="0">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11</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graphicFrame>
        <p:nvGraphicFramePr>
          <p:cNvPr id="4194304" name="图表 1"/>
          <p:cNvGraphicFramePr>
            <a:graphicFrameLocks/>
          </p:cNvGraphicFramePr>
          <p:nvPr/>
        </p:nvGraphicFramePr>
        <p:xfrm>
          <a:off x="2186716" y="2923543"/>
          <a:ext cx="5780791" cy="2752378"/>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72" name=""/>
        <p:cNvGrpSpPr/>
        <p:nvPr/>
      </p:nvGrpSpPr>
      <p:grpSpPr>
        <a:xfrm>
          <a:off x="0" y="0"/>
          <a:ext cx="0" cy="0"/>
          <a:chOff x="0" y="0"/>
          <a:chExt cx="0" cy="0"/>
        </a:xfrm>
      </p:grpSpPr>
      <p:sp>
        <p:nvSpPr>
          <p:cNvPr id="1048755" name="文本框"/>
          <p:cNvSpPr>
            <a:spLocks noGrp="1"/>
          </p:cNvSpPr>
          <p:nvPr>
            <p:ph type="title"/>
          </p:nvPr>
        </p:nvSpPr>
        <p:spPr>
          <a:xfrm rot="0">
            <a:off x="755332" y="385444"/>
            <a:ext cx="10681335" cy="81534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imes New Roman" pitchFamily="18" charset="0"/>
                <a:ea typeface="宋体" pitchFamily="0" charset="0"/>
                <a:cs typeface="Times New Roman" pitchFamily="18" charset="0"/>
              </a:rPr>
              <a:t>conclusion</a:t>
            </a:r>
            <a:endParaRPr altLang="en-US" baseline="0" b="1" cap="none" sz="4800" i="0" kern="0" lang="zh-CN" spc="0" strike="noStrike" u="none">
              <a:solidFill>
                <a:schemeClr val="tx1"/>
              </a:solidFill>
              <a:latin typeface="Times New Roman" pitchFamily="18" charset="0"/>
              <a:ea typeface="宋体" pitchFamily="0" charset="0"/>
              <a:cs typeface="Times New Roman" pitchFamily="18" charset="0"/>
            </a:endParaRPr>
          </a:p>
        </p:txBody>
      </p:sp>
      <p:sp>
        <p:nvSpPr>
          <p:cNvPr id="1048756" name="文本框"/>
          <p:cNvSpPr>
            <a:spLocks noGrp="1"/>
          </p:cNvSpPr>
          <p:nvPr>
            <p:ph type="body" idx="1"/>
          </p:nvPr>
        </p:nvSpPr>
        <p:spPr>
          <a:xfrm rot="0">
            <a:off x="609600" y="1577340"/>
            <a:ext cx="10744201" cy="435864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0" cap="none" sz="2400" i="0" kern="0" lang="en-US" spc="0" strike="noStrike" u="none">
                <a:latin typeface="Times New Roman" pitchFamily="18" charset="0"/>
                <a:ea typeface="宋体" pitchFamily="0" charset="0"/>
                <a:cs typeface="Times New Roman" pitchFamily="18" charset="0"/>
              </a:rPr>
              <a:t>Our employee performance analysis solution empowers individuals with deep, personalized insights, enabling them to clearly understand their strengths and areas for growth. By offering real-time analytics and predictive tools, it allows for data-driven decisions that foster continuous improvement. The engaging experience, enhanced by gamification and mobile accessibility, boosts both motivation and productivity. Additionally, our holistic approach, which integrates 360-degree feedback and wellness considerations, ensures a comprehensive evaluation of performance. Ultimately, this solution provides a strategic advantage, aligning individual contributions with organizational goals and driving overall business success. Our innovative approach not only meets expectations but delivers a "WOW" experience that transforms how organizations and employees achieve success together.</a:t>
            </a:r>
            <a:endParaRPr altLang="en-US" baseline="0" b="0" cap="none" sz="2400" i="0" kern="0" lang="zh-CN" spc="0" strike="noStrike" u="none">
              <a:latin typeface="Times New Roman" pitchFamily="18" charset="0"/>
              <a:ea typeface="宋体" pitchFamily="0"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p:bgPr>
    </p:bg>
    <p:spTree>
      <p:nvGrpSpPr>
        <p:cNvPr id="35" name=""/>
        <p:cNvGrpSpPr/>
        <p:nvPr/>
      </p:nvGrpSpPr>
      <p:grpSpPr>
        <a:xfrm>
          <a:off x="0" y="0"/>
          <a:ext cx="0" cy="0"/>
          <a:chOff x="0" y="0"/>
          <a:chExt cx="0" cy="0"/>
        </a:xfrm>
      </p:grpSpPr>
      <p:sp>
        <p:nvSpPr>
          <p:cNvPr id="1048630" name="曲线"/>
          <p:cNvSpPr/>
          <p:nvPr/>
        </p:nvSpPr>
        <p:spPr>
          <a:xfrm rot="0">
            <a:off x="0" y="0"/>
            <a:ext cx="12192000" cy="68580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36" name="组合"/>
          <p:cNvGrpSpPr/>
          <p:nvPr/>
        </p:nvGrpSpPr>
        <p:grpSpPr>
          <a:xfrm>
            <a:off x="7448612" y="0"/>
            <a:ext cx="4743793" cy="6858466"/>
            <a:chOff x="7448612" y="0"/>
            <a:chExt cx="4743793" cy="6858466"/>
          </a:xfrm>
        </p:grpSpPr>
        <p:sp>
          <p:nvSpPr>
            <p:cNvPr id="1048631" name="曲线"/>
            <p:cNvSpPr/>
            <p:nvPr/>
          </p:nvSpPr>
          <p:spPr>
            <a:xfrm rot="0">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6"/>
                  </a:lnTo>
                </a:path>
              </a:pathLst>
            </a:custGeom>
            <a:noFill/>
            <a:ln w="9525" cap="flat" cmpd="sng">
              <a:solidFill>
                <a:srgbClr val="5FCAEE"/>
              </a:solidFill>
              <a:prstDash val="solid"/>
              <a:round/>
            </a:ln>
          </p:spPr>
        </p:sp>
        <p:sp>
          <p:nvSpPr>
            <p:cNvPr id="104863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633" name="曲线"/>
            <p:cNvSpPr/>
            <p:nvPr/>
          </p:nvSpPr>
          <p:spPr>
            <a:xfrm rot="0">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34" name="曲线"/>
            <p:cNvSpPr/>
            <p:nvPr/>
          </p:nvSpPr>
          <p:spPr>
            <a:xfrm rot="0">
              <a:off x="9602878" y="0"/>
              <a:ext cx="2589527"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3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36" name="曲线"/>
            <p:cNvSpPr/>
            <p:nvPr/>
          </p:nvSpPr>
          <p:spPr>
            <a:xfrm rot="0">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104863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1048638" name="曲线"/>
            <p:cNvSpPr/>
            <p:nvPr/>
          </p:nvSpPr>
          <p:spPr>
            <a:xfrm rot="0">
              <a:off x="10936247" y="0"/>
              <a:ext cx="12560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4863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4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41"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42"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43"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44" name="文本框"/>
          <p:cNvSpPr>
            <a:spLocks noGrp="1"/>
          </p:cNvSpPr>
          <p:nvPr>
            <p:ph type="title"/>
          </p:nvPr>
        </p:nvSpPr>
        <p:spPr>
          <a:xfrm rot="0">
            <a:off x="739774" y="829626"/>
            <a:ext cx="3909695" cy="664209"/>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5" strike="noStrike" u="none">
                <a:solidFill>
                  <a:schemeClr val="tx1"/>
                </a:solidFill>
                <a:latin typeface="Trebuchet MS" pitchFamily="0" charset="0"/>
                <a:ea typeface="宋体" pitchFamily="0" charset="0"/>
                <a:cs typeface="Trebuchet MS" pitchFamily="0" charset="0"/>
              </a:rPr>
              <a:t>PROJECT</a:t>
            </a:r>
            <a:r>
              <a:rPr altLang="zh-CN" baseline="0" b="1" cap="none" sz="4250" i="0" kern="0" lang="en-US" spc="-8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5" strike="noStrike" u="none">
                <a:solidFill>
                  <a:schemeClr val="tx1"/>
                </a:solidFill>
                <a:latin typeface="Trebuchet MS" pitchFamily="0" charset="0"/>
                <a:ea typeface="宋体" pitchFamily="0" charset="0"/>
                <a:cs typeface="Trebuchet MS" pitchFamily="0" charset="0"/>
              </a:rPr>
              <a:t>TITLE</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grpSp>
        <p:nvGrpSpPr>
          <p:cNvPr id="37" name="组合"/>
          <p:cNvGrpSpPr/>
          <p:nvPr/>
        </p:nvGrpSpPr>
        <p:grpSpPr>
          <a:xfrm>
            <a:off x="466725" y="6410325"/>
            <a:ext cx="3705224" cy="295275"/>
            <a:chOff x="466725" y="6410325"/>
            <a:chExt cx="3705224" cy="295275"/>
          </a:xfrm>
        </p:grpSpPr>
        <p:pic>
          <p:nvPicPr>
            <p:cNvPr id="2097153" name="图片"/>
            <p:cNvPicPr>
              <a:picLocks/>
            </p:cNvPicPr>
            <p:nvPr/>
          </p:nvPicPr>
          <p:blipFill>
            <a:blip xmlns:r="http://schemas.openxmlformats.org/officeDocument/2006/relationships" r:embed="rId1" cstate="print"/>
            <a:stretch>
              <a:fillRect/>
            </a:stretch>
          </p:blipFill>
          <p:spPr>
            <a:xfrm rot="0">
              <a:off x="676275" y="6467475"/>
              <a:ext cx="2143125" cy="200023"/>
            </a:xfrm>
            <a:prstGeom prst="rect"/>
            <a:noFill/>
            <a:ln w="12700" cap="flat" cmpd="sng">
              <a:noFill/>
              <a:prstDash val="solid"/>
              <a:miter/>
            </a:ln>
          </p:spPr>
        </p:pic>
        <p:pic>
          <p:nvPicPr>
            <p:cNvPr id="2097154" name="图片"/>
            <p:cNvPicPr>
              <a:picLocks/>
            </p:cNvPicPr>
            <p:nvPr/>
          </p:nvPicPr>
          <p:blipFill>
            <a:blip xmlns:r="http://schemas.openxmlformats.org/officeDocument/2006/relationships" r:embed="rId2" cstate="print"/>
            <a:stretch>
              <a:fillRect/>
            </a:stretch>
          </p:blipFill>
          <p:spPr>
            <a:xfrm rot="0">
              <a:off x="466725" y="6410325"/>
              <a:ext cx="3705224" cy="295275"/>
            </a:xfrm>
            <a:prstGeom prst="rect"/>
            <a:noFill/>
            <a:ln w="12700" cap="flat" cmpd="sng">
              <a:noFill/>
              <a:prstDash val="solid"/>
              <a:miter/>
            </a:ln>
          </p:spPr>
        </p:pic>
      </p:grpSp>
      <p:sp>
        <p:nvSpPr>
          <p:cNvPr id="1048645"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2</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46" name="矩形"/>
          <p:cNvSpPr/>
          <p:nvPr/>
        </p:nvSpPr>
        <p:spPr>
          <a:xfrm rot="0">
            <a:off x="1217522" y="2123271"/>
            <a:ext cx="8593228" cy="14249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4400" i="0" kern="1200" lang="en-US" spc="0" strike="noStrike" u="none">
                <a:solidFill>
                  <a:srgbClr val="0F0F0F"/>
                </a:solidFill>
                <a:latin typeface="Times New Roman" pitchFamily="18" charset="0"/>
                <a:ea typeface="宋体" pitchFamily="0" charset="0"/>
                <a:cs typeface="Times New Roman" pitchFamily="18" charset="0"/>
              </a:rPr>
              <a:t>Employee Performance Analysis using Excel</a:t>
            </a:r>
            <a:endParaRPr altLang="en-US" baseline="0" b="0" cap="none" sz="2800" i="0" kern="1200" lang="zh-CN" spc="0" strike="noStrike" u="none">
              <a:solidFill>
                <a:srgbClr val="7030A0"/>
              </a:solidFill>
              <a:latin typeface="Times New Roman" pitchFamily="18" charset="0"/>
              <a:ea typeface="宋体" pitchFamily="0"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p:bgPr>
    </p:bg>
    <p:spTree>
      <p:nvGrpSpPr>
        <p:cNvPr id="40" name=""/>
        <p:cNvGrpSpPr/>
        <p:nvPr/>
      </p:nvGrpSpPr>
      <p:grpSpPr>
        <a:xfrm>
          <a:off x="0" y="0"/>
          <a:ext cx="0" cy="0"/>
          <a:chOff x="0" y="0"/>
          <a:chExt cx="0" cy="0"/>
        </a:xfrm>
      </p:grpSpPr>
      <p:sp>
        <p:nvSpPr>
          <p:cNvPr id="1048650" name="曲线"/>
          <p:cNvSpPr/>
          <p:nvPr/>
        </p:nvSpPr>
        <p:spPr>
          <a:xfrm rot="0">
            <a:off x="-76200" y="28579"/>
            <a:ext cx="12481713" cy="6858000"/>
          </a:xfrm>
          <a:custGeom>
            <a:avLst/>
            <a:gdLst>
              <a:gd name="T1" fmla="*/ 0 w 21600"/>
              <a:gd name="T2" fmla="*/ 0 h 21600"/>
              <a:gd name="T3" fmla="*/ 21600 w 21600"/>
              <a:gd name="T4" fmla="*/ 21600 h 21600"/>
            </a:gdLst>
            <a:ahLst/>
            <a:rect l="T1" t="T2" r="T3" b="T4"/>
            <a:pathLst>
              <a:path w="21600" h="21600">
                <a:moveTo>
                  <a:pt x="21599" y="0"/>
                </a:moveTo>
                <a:lnTo>
                  <a:pt x="0" y="0"/>
                </a:lnTo>
                <a:lnTo>
                  <a:pt x="0" y="21597"/>
                </a:lnTo>
                <a:lnTo>
                  <a:pt x="21599" y="21597"/>
                </a:lnTo>
                <a:lnTo>
                  <a:pt x="21599" y="0"/>
                </a:lnTo>
                <a:close/>
              </a:path>
            </a:pathLst>
          </a:custGeom>
          <a:solidFill>
            <a:srgbClr val="F1F1F1"/>
          </a:solidFill>
          <a:ln cap="flat" cmpd="sng">
            <a:noFill/>
            <a:prstDash val="solid"/>
            <a:miter/>
          </a:ln>
        </p:spPr>
      </p:sp>
      <p:grpSp>
        <p:nvGrpSpPr>
          <p:cNvPr id="41" name="组合"/>
          <p:cNvGrpSpPr/>
          <p:nvPr/>
        </p:nvGrpSpPr>
        <p:grpSpPr>
          <a:xfrm>
            <a:off x="7448612" y="0"/>
            <a:ext cx="4743793" cy="6858466"/>
            <a:chOff x="7448612" y="0"/>
            <a:chExt cx="4743793" cy="6858466"/>
          </a:xfrm>
        </p:grpSpPr>
        <p:sp>
          <p:nvSpPr>
            <p:cNvPr id="1048651" name="曲线"/>
            <p:cNvSpPr/>
            <p:nvPr/>
          </p:nvSpPr>
          <p:spPr>
            <a:xfrm rot="0">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6"/>
                  </a:lnTo>
                </a:path>
              </a:pathLst>
            </a:custGeom>
            <a:noFill/>
            <a:ln w="9525" cap="flat" cmpd="sng">
              <a:solidFill>
                <a:srgbClr val="5FCAEE"/>
              </a:solidFill>
              <a:prstDash val="solid"/>
              <a:round/>
            </a:ln>
          </p:spPr>
        </p:sp>
        <p:sp>
          <p:nvSpPr>
            <p:cNvPr id="104865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653" name="曲线"/>
            <p:cNvSpPr/>
            <p:nvPr/>
          </p:nvSpPr>
          <p:spPr>
            <a:xfrm rot="0">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54" name="曲线"/>
            <p:cNvSpPr/>
            <p:nvPr/>
          </p:nvSpPr>
          <p:spPr>
            <a:xfrm rot="0">
              <a:off x="9602878" y="0"/>
              <a:ext cx="2589527"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5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56" name="曲线"/>
            <p:cNvSpPr/>
            <p:nvPr/>
          </p:nvSpPr>
          <p:spPr>
            <a:xfrm rot="0">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104865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1048658" name="曲线"/>
            <p:cNvSpPr/>
            <p:nvPr/>
          </p:nvSpPr>
          <p:spPr>
            <a:xfrm rot="0">
              <a:off x="10936247" y="0"/>
              <a:ext cx="12560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4865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6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61" name="矩形"/>
          <p:cNvSpPr/>
          <p:nvPr/>
        </p:nvSpPr>
        <p:spPr>
          <a:xfrm rot="0">
            <a:off x="752474" y="6486037"/>
            <a:ext cx="1773554" cy="166368"/>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662" name="曲线"/>
          <p:cNvSpPr/>
          <p:nvPr/>
        </p:nvSpPr>
        <p:spPr>
          <a:xfrm rot="0">
            <a:off x="7362825" y="447674"/>
            <a:ext cx="361950" cy="361950"/>
          </a:xfrm>
          <a:custGeom>
            <a:avLst/>
            <a:gdLst>
              <a:gd name="T1" fmla="*/ 0 w 21600"/>
              <a:gd name="T2" fmla="*/ 0 h 21600"/>
              <a:gd name="T3" fmla="*/ 21600 w 21600"/>
              <a:gd name="T4" fmla="*/ 21600 h 21600"/>
            </a:gdLst>
            <a:ahLst/>
            <a:rect l="T1" t="T2" r="T3" b="T4"/>
            <a:pathLst>
              <a:path w="21600" h="21600">
                <a:moveTo>
                  <a:pt x="10800" y="0"/>
                </a:moveTo>
                <a:lnTo>
                  <a:pt x="7928" y="385"/>
                </a:lnTo>
                <a:lnTo>
                  <a:pt x="5349" y="1474"/>
                </a:lnTo>
                <a:lnTo>
                  <a:pt x="3161" y="3161"/>
                </a:lnTo>
                <a:lnTo>
                  <a:pt x="1473" y="5347"/>
                </a:lnTo>
                <a:lnTo>
                  <a:pt x="383" y="7928"/>
                </a:lnTo>
                <a:lnTo>
                  <a:pt x="0" y="10800"/>
                </a:lnTo>
                <a:lnTo>
                  <a:pt x="383" y="13671"/>
                </a:lnTo>
                <a:lnTo>
                  <a:pt x="1473" y="16250"/>
                </a:lnTo>
                <a:lnTo>
                  <a:pt x="3161" y="18436"/>
                </a:lnTo>
                <a:lnTo>
                  <a:pt x="5349" y="20124"/>
                </a:lnTo>
                <a:lnTo>
                  <a:pt x="7928" y="21214"/>
                </a:lnTo>
                <a:lnTo>
                  <a:pt x="10800" y="21600"/>
                </a:lnTo>
                <a:lnTo>
                  <a:pt x="13669"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9" y="385"/>
                </a:lnTo>
                <a:lnTo>
                  <a:pt x="10800" y="0"/>
                </a:lnTo>
                <a:close/>
              </a:path>
            </a:pathLst>
          </a:custGeom>
          <a:solidFill>
            <a:srgbClr val="EBEBEB"/>
          </a:solidFill>
          <a:ln cap="flat" cmpd="sng">
            <a:noFill/>
            <a:prstDash val="solid"/>
            <a:miter/>
          </a:ln>
        </p:spPr>
      </p:sp>
      <p:sp>
        <p:nvSpPr>
          <p:cNvPr id="1048663" name="曲线"/>
          <p:cNvSpPr/>
          <p:nvPr/>
        </p:nvSpPr>
        <p:spPr>
          <a:xfrm rot="0">
            <a:off x="11010900" y="5610225"/>
            <a:ext cx="647699" cy="647700"/>
          </a:xfrm>
          <a:custGeom>
            <a:avLst/>
            <a:gdLst>
              <a:gd name="T1" fmla="*/ 0 w 21600"/>
              <a:gd name="T2" fmla="*/ 0 h 21600"/>
              <a:gd name="T3" fmla="*/ 21600 w 21600"/>
              <a:gd name="T4" fmla="*/ 21600 h 21600"/>
            </a:gdLst>
            <a:ahLst/>
            <a:rect l="T1" t="T2" r="T3" b="T4"/>
            <a:pathLst>
              <a:path w="21600" h="21600">
                <a:moveTo>
                  <a:pt x="10800" y="0"/>
                </a:moveTo>
                <a:lnTo>
                  <a:pt x="9203" y="117"/>
                </a:lnTo>
                <a:lnTo>
                  <a:pt x="7681" y="455"/>
                </a:lnTo>
                <a:lnTo>
                  <a:pt x="6245" y="1003"/>
                </a:lnTo>
                <a:lnTo>
                  <a:pt x="4917" y="1739"/>
                </a:lnTo>
                <a:lnTo>
                  <a:pt x="3712" y="2648"/>
                </a:lnTo>
                <a:lnTo>
                  <a:pt x="2649" y="3713"/>
                </a:lnTo>
                <a:lnTo>
                  <a:pt x="1740" y="4917"/>
                </a:lnTo>
                <a:lnTo>
                  <a:pt x="1002" y="6246"/>
                </a:lnTo>
                <a:lnTo>
                  <a:pt x="456" y="7680"/>
                </a:lnTo>
                <a:lnTo>
                  <a:pt x="115" y="9202"/>
                </a:lnTo>
                <a:lnTo>
                  <a:pt x="0" y="10800"/>
                </a:lnTo>
                <a:lnTo>
                  <a:pt x="115" y="12395"/>
                </a:lnTo>
                <a:lnTo>
                  <a:pt x="456" y="13917"/>
                </a:lnTo>
                <a:lnTo>
                  <a:pt x="1002" y="15352"/>
                </a:lnTo>
                <a:lnTo>
                  <a:pt x="1740" y="16679"/>
                </a:lnTo>
                <a:lnTo>
                  <a:pt x="2649" y="17883"/>
                </a:lnTo>
                <a:lnTo>
                  <a:pt x="3712" y="18950"/>
                </a:lnTo>
                <a:lnTo>
                  <a:pt x="4917" y="19857"/>
                </a:lnTo>
                <a:lnTo>
                  <a:pt x="6245" y="20596"/>
                </a:lnTo>
                <a:lnTo>
                  <a:pt x="7681" y="21142"/>
                </a:lnTo>
                <a:lnTo>
                  <a:pt x="9203" y="21481"/>
                </a:lnTo>
                <a:lnTo>
                  <a:pt x="10800" y="21600"/>
                </a:lnTo>
                <a:lnTo>
                  <a:pt x="12393" y="21481"/>
                </a:lnTo>
                <a:lnTo>
                  <a:pt x="13916" y="21142"/>
                </a:lnTo>
                <a:lnTo>
                  <a:pt x="15350" y="20596"/>
                </a:lnTo>
                <a:lnTo>
                  <a:pt x="16680" y="19857"/>
                </a:lnTo>
                <a:lnTo>
                  <a:pt x="17884" y="18950"/>
                </a:lnTo>
                <a:lnTo>
                  <a:pt x="18950" y="17883"/>
                </a:lnTo>
                <a:lnTo>
                  <a:pt x="19858" y="16679"/>
                </a:lnTo>
                <a:lnTo>
                  <a:pt x="20593" y="15352"/>
                </a:lnTo>
                <a:lnTo>
                  <a:pt x="21140" y="13917"/>
                </a:lnTo>
                <a:lnTo>
                  <a:pt x="21482" y="12395"/>
                </a:lnTo>
                <a:lnTo>
                  <a:pt x="21600" y="10800"/>
                </a:lnTo>
                <a:lnTo>
                  <a:pt x="21482" y="9202"/>
                </a:lnTo>
                <a:lnTo>
                  <a:pt x="21140" y="7680"/>
                </a:lnTo>
                <a:lnTo>
                  <a:pt x="20593" y="6246"/>
                </a:lnTo>
                <a:lnTo>
                  <a:pt x="19858" y="4917"/>
                </a:lnTo>
                <a:lnTo>
                  <a:pt x="18950" y="3713"/>
                </a:lnTo>
                <a:lnTo>
                  <a:pt x="17884" y="2648"/>
                </a:lnTo>
                <a:lnTo>
                  <a:pt x="16680" y="1739"/>
                </a:lnTo>
                <a:lnTo>
                  <a:pt x="15350" y="1003"/>
                </a:lnTo>
                <a:lnTo>
                  <a:pt x="13916" y="455"/>
                </a:lnTo>
                <a:lnTo>
                  <a:pt x="12393" y="117"/>
                </a:lnTo>
                <a:lnTo>
                  <a:pt x="10800" y="0"/>
                </a:lnTo>
                <a:close/>
              </a:path>
            </a:pathLst>
          </a:custGeom>
          <a:solidFill>
            <a:srgbClr val="2D83C3"/>
          </a:solidFill>
          <a:ln cap="flat" cmpd="sng">
            <a:noFill/>
            <a:prstDash val="solid"/>
            <a:miter/>
          </a:ln>
        </p:spPr>
      </p:sp>
      <p:pic>
        <p:nvPicPr>
          <p:cNvPr id="2097155" name="图片"/>
          <p:cNvPicPr>
            <a:picLocks/>
          </p:cNvPicPr>
          <p:nvPr/>
        </p:nvPicPr>
        <p:blipFill>
          <a:blip xmlns:r="http://schemas.openxmlformats.org/officeDocument/2006/relationships" r:embed="rId1" cstate="print"/>
          <a:stretch>
            <a:fillRect/>
          </a:stretch>
        </p:blipFill>
        <p:spPr>
          <a:xfrm rot="0">
            <a:off x="10687050" y="6134100"/>
            <a:ext cx="247648" cy="247650"/>
          </a:xfrm>
          <a:prstGeom prst="rect"/>
          <a:noFill/>
          <a:ln w="12700" cap="flat" cmpd="sng">
            <a:noFill/>
            <a:prstDash val="solid"/>
            <a:miter/>
          </a:ln>
        </p:spPr>
      </p:pic>
      <p:grpSp>
        <p:nvGrpSpPr>
          <p:cNvPr id="42" name="组合"/>
          <p:cNvGrpSpPr/>
          <p:nvPr/>
        </p:nvGrpSpPr>
        <p:grpSpPr>
          <a:xfrm>
            <a:off x="47625" y="3819523"/>
            <a:ext cx="4124324" cy="3009896"/>
            <a:chOff x="47625" y="3819523"/>
            <a:chExt cx="4124324" cy="3009896"/>
          </a:xfrm>
        </p:grpSpPr>
        <p:pic>
          <p:nvPicPr>
            <p:cNvPr id="2097156" name="图片"/>
            <p:cNvPicPr>
              <a:picLocks/>
            </p:cNvPicPr>
            <p:nvPr/>
          </p:nvPicPr>
          <p:blipFill>
            <a:blip xmlns:r="http://schemas.openxmlformats.org/officeDocument/2006/relationships" r:embed="rId2" cstate="print"/>
            <a:stretch>
              <a:fillRect/>
            </a:stretch>
          </p:blipFill>
          <p:spPr>
            <a:xfrm rot="0">
              <a:off x="466725" y="6410325"/>
              <a:ext cx="3705224" cy="295275"/>
            </a:xfrm>
            <a:prstGeom prst="rect"/>
            <a:noFill/>
            <a:ln w="12700" cap="flat" cmpd="sng">
              <a:noFill/>
              <a:prstDash val="solid"/>
              <a:miter/>
            </a:ln>
          </p:spPr>
        </p:pic>
        <p:pic>
          <p:nvPicPr>
            <p:cNvPr id="2097157" name="图片"/>
            <p:cNvPicPr>
              <a:picLocks/>
            </p:cNvPicPr>
            <p:nvPr/>
          </p:nvPicPr>
          <p:blipFill>
            <a:blip xmlns:r="http://schemas.openxmlformats.org/officeDocument/2006/relationships" r:embed="rId3" cstate="print"/>
            <a:stretch>
              <a:fillRect/>
            </a:stretch>
          </p:blipFill>
          <p:spPr>
            <a:xfrm rot="0">
              <a:off x="47625" y="3819523"/>
              <a:ext cx="1733550" cy="3009896"/>
            </a:xfrm>
            <a:prstGeom prst="rect"/>
            <a:noFill/>
            <a:ln w="12700" cap="flat" cmpd="sng">
              <a:noFill/>
              <a:prstDash val="solid"/>
              <a:miter/>
            </a:ln>
          </p:spPr>
        </p:pic>
      </p:grpSp>
      <p:sp>
        <p:nvSpPr>
          <p:cNvPr id="1048664" name="文本框"/>
          <p:cNvSpPr>
            <a:spLocks noGrp="1"/>
          </p:cNvSpPr>
          <p:nvPr>
            <p:ph type="title"/>
          </p:nvPr>
        </p:nvSpPr>
        <p:spPr>
          <a:xfrm rot="0">
            <a:off x="739774" y="445387"/>
            <a:ext cx="2357120" cy="1461134"/>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25" strike="noStrike" u="none">
                <a:solidFill>
                  <a:schemeClr val="tx1"/>
                </a:solidFill>
                <a:latin typeface="Trebuchet MS" pitchFamily="0" charset="0"/>
                <a:ea typeface="宋体" pitchFamily="0" charset="0"/>
                <a:cs typeface="Trebuchet MS" pitchFamily="0" charset="0"/>
              </a:rPr>
              <a:t>A</a:t>
            </a:r>
            <a:r>
              <a:rPr altLang="zh-CN" baseline="0" b="1" cap="none" sz="4800" i="0" kern="0" lang="en-US" spc="-5" strike="noStrike" u="none">
                <a:solidFill>
                  <a:schemeClr val="tx1"/>
                </a:solidFill>
                <a:latin typeface="Trebuchet MS" pitchFamily="0" charset="0"/>
                <a:ea typeface="宋体" pitchFamily="0" charset="0"/>
                <a:cs typeface="Trebuchet MS" pitchFamily="0" charset="0"/>
              </a:rPr>
              <a:t>G</a:t>
            </a:r>
            <a:r>
              <a:rPr altLang="zh-CN" baseline="0" b="1" cap="none" sz="4800" i="0" kern="0" lang="en-US" spc="-35" strike="noStrike" u="none">
                <a:solidFill>
                  <a:schemeClr val="tx1"/>
                </a:solidFill>
                <a:latin typeface="Trebuchet MS" pitchFamily="0" charset="0"/>
                <a:ea typeface="宋体" pitchFamily="0" charset="0"/>
                <a:cs typeface="Trebuchet MS" pitchFamily="0" charset="0"/>
              </a:rPr>
              <a:t>E</a:t>
            </a:r>
            <a:r>
              <a:rPr altLang="zh-CN" baseline="0" b="1" cap="none" sz="4800" i="0" kern="0" lang="en-US" spc="15" strike="noStrike" u="none">
                <a:solidFill>
                  <a:schemeClr val="tx1"/>
                </a:solidFill>
                <a:latin typeface="Trebuchet MS" pitchFamily="0" charset="0"/>
                <a:ea typeface="宋体" pitchFamily="0" charset="0"/>
                <a:cs typeface="Trebuchet MS" pitchFamily="0" charset="0"/>
              </a:rPr>
              <a:t>N</a:t>
            </a:r>
            <a:r>
              <a:rPr altLang="zh-CN" baseline="0" b="1" cap="none" sz="4800" i="0" kern="0" lang="en-US" spc="0" strike="noStrike" u="none">
                <a:solidFill>
                  <a:schemeClr val="tx1"/>
                </a:solidFill>
                <a:latin typeface="Trebuchet MS" pitchFamily="0" charset="0"/>
                <a:ea typeface="宋体" pitchFamily="0" charset="0"/>
                <a:cs typeface="Trebuchet MS" pitchFamily="0" charset="0"/>
              </a:rPr>
              <a:t>DA</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665"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3</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66" name="矩形"/>
          <p:cNvSpPr/>
          <p:nvPr/>
        </p:nvSpPr>
        <p:spPr>
          <a:xfrm rot="0">
            <a:off x="2509806" y="1041533"/>
            <a:ext cx="5029200" cy="42824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Problem Statement</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Project Overview</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End Users</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Our Solution and Proposition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Dataset Description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Modelling Approach</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Results and </a:t>
            </a: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Discussion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Conclusion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pitchFamily="0"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6" name=""/>
        <p:cNvGrpSpPr/>
        <p:nvPr/>
      </p:nvGrpSpPr>
      <p:grpSpPr>
        <a:xfrm>
          <a:off x="0" y="0"/>
          <a:ext cx="0" cy="0"/>
          <a:chOff x="0" y="0"/>
          <a:chExt cx="0" cy="0"/>
        </a:xfrm>
      </p:grpSpPr>
      <p:grpSp>
        <p:nvGrpSpPr>
          <p:cNvPr id="47" name="组合"/>
          <p:cNvGrpSpPr/>
          <p:nvPr/>
        </p:nvGrpSpPr>
        <p:grpSpPr>
          <a:xfrm>
            <a:off x="8591168" y="2895600"/>
            <a:ext cx="2762247" cy="3257550"/>
            <a:chOff x="8591168" y="2895600"/>
            <a:chExt cx="2762247" cy="3257550"/>
          </a:xfrm>
        </p:grpSpPr>
        <p:sp>
          <p:nvSpPr>
            <p:cNvPr id="1048685" name="曲线"/>
            <p:cNvSpPr/>
            <p:nvPr/>
          </p:nvSpPr>
          <p:spPr>
            <a:xfrm rot="0">
              <a:off x="9953243" y="5324474"/>
              <a:ext cx="457196"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599"/>
                  </a:lnTo>
                  <a:lnTo>
                    <a:pt x="21600" y="21599"/>
                  </a:lnTo>
                  <a:lnTo>
                    <a:pt x="21600" y="0"/>
                  </a:lnTo>
                  <a:close/>
                </a:path>
              </a:pathLst>
            </a:custGeom>
            <a:solidFill>
              <a:srgbClr val="42AF51"/>
            </a:solidFill>
            <a:ln cap="flat" cmpd="sng">
              <a:noFill/>
              <a:prstDash val="solid"/>
              <a:miter/>
            </a:ln>
          </p:spPr>
        </p:sp>
        <p:sp>
          <p:nvSpPr>
            <p:cNvPr id="1048686" name="曲线"/>
            <p:cNvSpPr/>
            <p:nvPr/>
          </p:nvSpPr>
          <p:spPr>
            <a:xfrm rot="0">
              <a:off x="9953243" y="5857874"/>
              <a:ext cx="180974"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597"/>
                  </a:lnTo>
                  <a:lnTo>
                    <a:pt x="21600" y="21597"/>
                  </a:lnTo>
                  <a:lnTo>
                    <a:pt x="21600" y="0"/>
                  </a:lnTo>
                  <a:close/>
                </a:path>
              </a:pathLst>
            </a:custGeom>
            <a:solidFill>
              <a:srgbClr val="2D936B"/>
            </a:solidFill>
            <a:ln cap="flat" cmpd="sng">
              <a:noFill/>
              <a:prstDash val="solid"/>
              <a:miter/>
            </a:ln>
          </p:spPr>
        </p:sp>
        <p:pic>
          <p:nvPicPr>
            <p:cNvPr id="2097158" name="图片"/>
            <p:cNvPicPr>
              <a:picLocks/>
            </p:cNvPicPr>
            <p:nvPr/>
          </p:nvPicPr>
          <p:blipFill>
            <a:blip xmlns:r="http://schemas.openxmlformats.org/officeDocument/2006/relationships" r:embed="rId1" cstate="print"/>
            <a:stretch>
              <a:fillRect/>
            </a:stretch>
          </p:blipFill>
          <p:spPr>
            <a:xfrm rot="0">
              <a:off x="8591168" y="2895600"/>
              <a:ext cx="2762247" cy="3257550"/>
            </a:xfrm>
            <a:prstGeom prst="rect"/>
            <a:noFill/>
            <a:ln w="12700" cap="flat" cmpd="sng">
              <a:noFill/>
              <a:prstDash val="solid"/>
              <a:miter/>
            </a:ln>
          </p:spPr>
        </p:pic>
      </p:grpSp>
      <p:sp>
        <p:nvSpPr>
          <p:cNvPr id="1048687"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88" name="文本框"/>
          <p:cNvSpPr>
            <a:spLocks noGrp="1"/>
          </p:cNvSpPr>
          <p:nvPr>
            <p:ph type="title"/>
          </p:nvPr>
        </p:nvSpPr>
        <p:spPr>
          <a:xfrm rot="0">
            <a:off x="755332" y="385444"/>
            <a:ext cx="10681335" cy="6642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727960"/>
              </a:tabLst>
            </a:pP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P</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ROB</a:t>
            </a:r>
            <a:r>
              <a:rPr altLang="zh-CN" baseline="0" b="1" cap="none" sz="4250" i="0" kern="0" lang="en-US" spc="55" strike="noStrike" u="none">
                <a:solidFill>
                  <a:schemeClr val="tx1"/>
                </a:solidFill>
                <a:latin typeface="Trebuchet MS" pitchFamily="0" charset="0"/>
                <a:ea typeface="宋体" pitchFamily="0" charset="0"/>
                <a:cs typeface="Trebuchet MS" pitchFamily="0" charset="0"/>
              </a:rPr>
              <a:t>L</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M</a:t>
            </a:r>
            <a:r>
              <a:rPr altLang="zh-CN" baseline="0" b="1" cap="none" sz="4250" i="0" kern="0" lang="en-US" spc="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S</a:t>
            </a:r>
            <a:r>
              <a:rPr altLang="zh-CN" baseline="0" b="1" cap="none" sz="4250" i="0" kern="0" lang="en-US" spc="-370" strike="noStrike" u="none">
                <a:solidFill>
                  <a:schemeClr val="tx1"/>
                </a:solidFill>
                <a:latin typeface="Trebuchet MS" pitchFamily="0" charset="0"/>
                <a:ea typeface="宋体" pitchFamily="0" charset="0"/>
                <a:cs typeface="Trebuchet MS" pitchFamily="0" charset="0"/>
              </a:rPr>
              <a:t>T</a:t>
            </a:r>
            <a:r>
              <a:rPr altLang="zh-CN" baseline="0" b="1" cap="none" sz="4250" i="0" kern="0" lang="en-US" spc="-375" strike="noStrike" u="none">
                <a:solidFill>
                  <a:schemeClr val="tx1"/>
                </a:solidFill>
                <a:latin typeface="Trebuchet MS" pitchFamily="0" charset="0"/>
                <a:ea typeface="宋体" pitchFamily="0" charset="0"/>
                <a:cs typeface="Trebuchet MS" pitchFamily="0" charset="0"/>
              </a:rPr>
              <a:t>A</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T</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ME</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NT</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sp>
        <p:nvSpPr>
          <p:cNvPr id="1048689"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4</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pic>
        <p:nvPicPr>
          <p:cNvPr id="2097159" name="图片"/>
          <p:cNvPicPr>
            <a:picLocks/>
          </p:cNvPicPr>
          <p:nvPr/>
        </p:nvPicPr>
        <p:blipFill>
          <a:blip xmlns:r="http://schemas.openxmlformats.org/officeDocument/2006/relationships" r:embed="rId2" cstate="print"/>
          <a:stretch>
            <a:fillRect/>
          </a:stretch>
        </p:blipFill>
        <p:spPr>
          <a:xfrm rot="0">
            <a:off x="676275" y="6467475"/>
            <a:ext cx="2143125" cy="200023"/>
          </a:xfrm>
          <a:prstGeom prst="rect"/>
          <a:noFill/>
          <a:ln w="12700" cap="flat" cmpd="sng">
            <a:noFill/>
            <a:prstDash val="solid"/>
            <a:miter/>
          </a:ln>
        </p:spPr>
      </p:pic>
      <p:sp>
        <p:nvSpPr>
          <p:cNvPr id="1048690" name="文本框"/>
          <p:cNvSpPr>
            <a:spLocks noGrp="1"/>
          </p:cNvSpPr>
          <p:nvPr>
            <p:ph type="body" idx="1"/>
          </p:nvPr>
        </p:nvSpPr>
        <p:spPr>
          <a:xfrm rot="0">
            <a:off x="304799" y="1301065"/>
            <a:ext cx="9648443" cy="5069840"/>
          </a:xfrm>
          <a:prstGeom prst="rect"/>
          <a:noFill/>
          <a:ln w="12700" cap="flat" cmpd="sng">
            <a:noFill/>
            <a:prstDash val="solid"/>
            <a:round/>
          </a:ln>
        </p:spPr>
        <p:txBody>
          <a:bodyPr anchor="ctr" anchorCtr="0" bIns="45720" lIns="91440" rIns="91440" tIns="45720" vert="horz" wrap="square">
            <a:prstTxWarp prst="textNoShape"/>
            <a:spAutoFit/>
          </a:bodyPr>
          <a:p>
            <a:pPr algn="l" eaLnBrk="0" fontAlgn="base" hangingPunct="0" indent="0" latinLnBrk="0" marL="0">
              <a:lnSpc>
                <a:spcPct val="100000"/>
              </a:lnSpc>
              <a:spcBef>
                <a:spcPts val="0"/>
              </a:spcBef>
              <a:spcAft>
                <a:spcPts val="0"/>
              </a:spcAft>
              <a:buClrTx/>
              <a:buChar char="•"/>
            </a:pPr>
            <a:r>
              <a:rPr altLang="zh-CN" baseline="0" b="0" cap="none" sz="2400" i="0" kern="0" lang="en-US" spc="0" strike="noStrike" u="none">
                <a:solidFill>
                  <a:schemeClr val="tx1"/>
                </a:solidFill>
                <a:latin typeface="Times New Roman" pitchFamily="18" charset="0"/>
                <a:ea typeface="宋体" pitchFamily="0" charset="0"/>
                <a:cs typeface="Times New Roman" pitchFamily="18" charset="0"/>
              </a:rPr>
              <a:t>Lack of a standardized performance evaluation process leading to inconsistencies in performance assessments.</a:t>
            </a:r>
            <a:endParaRPr altLang="zh-CN" baseline="0" b="0" cap="none" sz="2400" i="0" kern="0" lang="en-US" spc="0" strike="noStrike" u="none">
              <a:solidFill>
                <a:schemeClr val="tx1"/>
              </a:solidFill>
              <a:latin typeface="Times New Roman" pitchFamily="18" charset="0"/>
              <a:ea typeface="宋体" pitchFamily="0" charset="0"/>
              <a:cs typeface="Times New Roman" pitchFamily="18" charset="0"/>
            </a:endParaRPr>
          </a:p>
          <a:p>
            <a:pPr algn="l" eaLnBrk="0" fontAlgn="base" hangingPunct="0" indent="0" latinLnBrk="0" marL="0">
              <a:lnSpc>
                <a:spcPct val="100000"/>
              </a:lnSpc>
              <a:spcBef>
                <a:spcPts val="0"/>
              </a:spcBef>
              <a:spcAft>
                <a:spcPts val="0"/>
              </a:spcAft>
              <a:buClrTx/>
            </a:pPr>
            <a:endParaRPr altLang="zh-CN" baseline="0" b="0" cap="none" sz="2400" i="0" kern="0" lang="en-US" spc="0" strike="noStrike" u="none">
              <a:solidFill>
                <a:schemeClr val="tx1"/>
              </a:solidFill>
              <a:latin typeface="Times New Roman" pitchFamily="18" charset="0"/>
              <a:ea typeface="宋体" pitchFamily="0" charset="0"/>
              <a:cs typeface="Times New Roman" pitchFamily="18" charset="0"/>
            </a:endParaRPr>
          </a:p>
          <a:p>
            <a:pPr algn="l" eaLnBrk="0" fontAlgn="base" hangingPunct="0" indent="0" latinLnBrk="0" marL="0">
              <a:lnSpc>
                <a:spcPct val="100000"/>
              </a:lnSpc>
              <a:spcBef>
                <a:spcPts val="0"/>
              </a:spcBef>
              <a:spcAft>
                <a:spcPts val="0"/>
              </a:spcAft>
              <a:buClrTx/>
              <a:buChar char="•"/>
            </a:pPr>
            <a:r>
              <a:rPr altLang="zh-CN" baseline="0" b="0" cap="none" sz="2400" i="0" kern="0" lang="en-US" spc="0" strike="noStrike" u="none">
                <a:solidFill>
                  <a:schemeClr val="tx1"/>
                </a:solidFill>
                <a:latin typeface="Times New Roman" pitchFamily="18" charset="0"/>
                <a:ea typeface="宋体" pitchFamily="0" charset="0"/>
                <a:cs typeface="Times New Roman" pitchFamily="18" charset="0"/>
              </a:rPr>
              <a:t>Insufficient metrics and tools to effectively measure and analyze employee performance.</a:t>
            </a:r>
            <a:endParaRPr altLang="zh-CN" baseline="0" b="0" cap="none" sz="2400" i="0" kern="0" lang="en-US" spc="0" strike="noStrike" u="none">
              <a:solidFill>
                <a:schemeClr val="tx1"/>
              </a:solidFill>
              <a:latin typeface="Times New Roman" pitchFamily="18" charset="0"/>
              <a:ea typeface="宋体" pitchFamily="0" charset="0"/>
              <a:cs typeface="Times New Roman" pitchFamily="18" charset="0"/>
            </a:endParaRPr>
          </a:p>
          <a:p>
            <a:pPr algn="l" eaLnBrk="0" fontAlgn="base" hangingPunct="0" indent="0" latinLnBrk="0" marL="0">
              <a:lnSpc>
                <a:spcPct val="100000"/>
              </a:lnSpc>
              <a:spcBef>
                <a:spcPts val="0"/>
              </a:spcBef>
              <a:spcAft>
                <a:spcPts val="0"/>
              </a:spcAft>
              <a:buClrTx/>
            </a:pPr>
            <a:endParaRPr altLang="zh-CN" baseline="0" b="0" cap="none" sz="2400" i="0" kern="0" lang="en-US" spc="0" strike="noStrike" u="none">
              <a:solidFill>
                <a:schemeClr val="tx1"/>
              </a:solidFill>
              <a:latin typeface="Times New Roman" pitchFamily="18" charset="0"/>
              <a:ea typeface="宋体" pitchFamily="0" charset="0"/>
              <a:cs typeface="Times New Roman" pitchFamily="18" charset="0"/>
            </a:endParaRPr>
          </a:p>
          <a:p>
            <a:pPr algn="l" eaLnBrk="0" fontAlgn="base" hangingPunct="0" indent="0" latinLnBrk="0" marL="0">
              <a:lnSpc>
                <a:spcPct val="100000"/>
              </a:lnSpc>
              <a:spcBef>
                <a:spcPts val="0"/>
              </a:spcBef>
              <a:spcAft>
                <a:spcPts val="0"/>
              </a:spcAft>
              <a:buClrTx/>
              <a:buChar char="•"/>
            </a:pPr>
            <a:r>
              <a:rPr altLang="zh-CN" baseline="0" b="0" cap="none" sz="2400" i="0" kern="0" lang="en-US" spc="0" strike="noStrike" u="none">
                <a:solidFill>
                  <a:schemeClr val="tx1"/>
                </a:solidFill>
                <a:latin typeface="Times New Roman" pitchFamily="18" charset="0"/>
                <a:ea typeface="宋体" pitchFamily="0" charset="0"/>
                <a:cs typeface="Times New Roman" pitchFamily="18" charset="0"/>
              </a:rPr>
              <a:t>Limited feedback mechanisms causing delays in identifying and addressing performance issues.</a:t>
            </a:r>
            <a:endParaRPr altLang="zh-CN" baseline="0" b="0" cap="none" sz="2400" i="0" kern="0" lang="en-US" spc="0" strike="noStrike" u="none">
              <a:solidFill>
                <a:schemeClr val="tx1"/>
              </a:solidFill>
              <a:latin typeface="Times New Roman" pitchFamily="18" charset="0"/>
              <a:ea typeface="宋体" pitchFamily="0" charset="0"/>
              <a:cs typeface="Times New Roman" pitchFamily="18" charset="0"/>
            </a:endParaRPr>
          </a:p>
          <a:p>
            <a:pPr algn="l" eaLnBrk="0" fontAlgn="base" hangingPunct="0" indent="0" latinLnBrk="0" marL="0">
              <a:lnSpc>
                <a:spcPct val="100000"/>
              </a:lnSpc>
              <a:spcBef>
                <a:spcPts val="0"/>
              </a:spcBef>
              <a:spcAft>
                <a:spcPts val="0"/>
              </a:spcAft>
              <a:buClrTx/>
            </a:pPr>
            <a:endParaRPr altLang="zh-CN" baseline="0" b="0" cap="none" sz="2400" i="0" kern="0" lang="en-US" spc="0" strike="noStrike" u="none">
              <a:solidFill>
                <a:schemeClr val="tx1"/>
              </a:solidFill>
              <a:latin typeface="Times New Roman" pitchFamily="18" charset="0"/>
              <a:ea typeface="宋体" pitchFamily="0" charset="0"/>
              <a:cs typeface="Times New Roman" pitchFamily="18" charset="0"/>
            </a:endParaRPr>
          </a:p>
          <a:p>
            <a:pPr algn="l" eaLnBrk="0" fontAlgn="base" hangingPunct="0" indent="0" latinLnBrk="0" marL="0">
              <a:lnSpc>
                <a:spcPct val="100000"/>
              </a:lnSpc>
              <a:spcBef>
                <a:spcPts val="0"/>
              </a:spcBef>
              <a:spcAft>
                <a:spcPts val="0"/>
              </a:spcAft>
              <a:buClrTx/>
              <a:buChar char="•"/>
            </a:pPr>
            <a:r>
              <a:rPr altLang="zh-CN" baseline="0" b="0" cap="none" sz="2400" i="0" kern="0" lang="en-US" spc="0" strike="noStrike" u="none">
                <a:solidFill>
                  <a:schemeClr val="tx1"/>
                </a:solidFill>
                <a:latin typeface="Times New Roman" pitchFamily="18" charset="0"/>
                <a:ea typeface="宋体" pitchFamily="0" charset="0"/>
                <a:cs typeface="Times New Roman" pitchFamily="18" charset="0"/>
              </a:rPr>
              <a:t>Challenges in aligning individual performance goals with organizational objectives.</a:t>
            </a:r>
            <a:endParaRPr altLang="zh-CN" baseline="0" b="0" cap="none" sz="2400" i="0" kern="0" lang="en-US" spc="0" strike="noStrike" u="none">
              <a:solidFill>
                <a:schemeClr val="tx1"/>
              </a:solidFill>
              <a:latin typeface="Times New Roman" pitchFamily="18" charset="0"/>
              <a:ea typeface="宋体" pitchFamily="0" charset="0"/>
              <a:cs typeface="Times New Roman" pitchFamily="18" charset="0"/>
            </a:endParaRPr>
          </a:p>
          <a:p>
            <a:pPr algn="l" eaLnBrk="0" fontAlgn="base" hangingPunct="0" indent="0" latinLnBrk="0" marL="0">
              <a:lnSpc>
                <a:spcPct val="100000"/>
              </a:lnSpc>
              <a:spcBef>
                <a:spcPts val="0"/>
              </a:spcBef>
              <a:spcAft>
                <a:spcPts val="0"/>
              </a:spcAft>
              <a:buClrTx/>
              <a:buChar char="•"/>
            </a:pPr>
            <a:endParaRPr altLang="zh-CN" baseline="0" b="0" cap="none" sz="2400" i="0" kern="0" lang="en-US" spc="0" strike="noStrike" u="none">
              <a:solidFill>
                <a:schemeClr val="tx1"/>
              </a:solidFill>
              <a:latin typeface="Times New Roman" pitchFamily="18" charset="0"/>
              <a:ea typeface="宋体" pitchFamily="0" charset="0"/>
              <a:cs typeface="Times New Roman" pitchFamily="18" charset="0"/>
            </a:endParaRPr>
          </a:p>
          <a:p>
            <a:pPr algn="l" eaLnBrk="0" fontAlgn="base" hangingPunct="0" indent="0" latinLnBrk="0" marL="0">
              <a:lnSpc>
                <a:spcPct val="100000"/>
              </a:lnSpc>
              <a:spcBef>
                <a:spcPts val="0"/>
              </a:spcBef>
              <a:spcAft>
                <a:spcPts val="0"/>
              </a:spcAft>
              <a:buClrTx/>
              <a:buChar char="•"/>
            </a:pPr>
            <a:r>
              <a:rPr altLang="zh-CN" baseline="0" b="0" cap="none" sz="2400" i="0" kern="0" lang="en-US" spc="0" strike="noStrike" u="none">
                <a:solidFill>
                  <a:schemeClr val="tx1"/>
                </a:solidFill>
                <a:latin typeface="Times New Roman" pitchFamily="18" charset="0"/>
                <a:ea typeface="宋体" pitchFamily="0" charset="0"/>
                <a:cs typeface="Times New Roman" pitchFamily="18" charset="0"/>
              </a:rPr>
              <a:t>Difficulty in identifying training needs and career development opportunities for employees. </a:t>
            </a:r>
            <a:endParaRPr altLang="en-US" baseline="0" b="0" cap="none" sz="2400" i="0" kern="0" lang="zh-CN" spc="0" strike="noStrike" u="none">
              <a:solidFill>
                <a:schemeClr val="tx1"/>
              </a:solidFill>
              <a:latin typeface="Times New Roman" pitchFamily="18" charset="0"/>
              <a:ea typeface="宋体" pitchFamily="0"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0" name=""/>
        <p:cNvGrpSpPr/>
        <p:nvPr/>
      </p:nvGrpSpPr>
      <p:grpSpPr>
        <a:xfrm>
          <a:off x="0" y="0"/>
          <a:ext cx="0" cy="0"/>
          <a:chOff x="0" y="0"/>
          <a:chExt cx="0" cy="0"/>
        </a:xfrm>
      </p:grpSpPr>
      <p:grpSp>
        <p:nvGrpSpPr>
          <p:cNvPr id="51" name="组合"/>
          <p:cNvGrpSpPr/>
          <p:nvPr/>
        </p:nvGrpSpPr>
        <p:grpSpPr>
          <a:xfrm>
            <a:off x="8658225" y="2647950"/>
            <a:ext cx="3533775" cy="3810000"/>
            <a:chOff x="8658225" y="2647950"/>
            <a:chExt cx="3533775" cy="3810000"/>
          </a:xfrm>
        </p:grpSpPr>
        <p:sp>
          <p:nvSpPr>
            <p:cNvPr id="1048694"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95"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0" name="图片"/>
            <p:cNvPicPr>
              <a:picLocks/>
            </p:cNvPicPr>
            <p:nvPr/>
          </p:nvPicPr>
          <p:blipFill>
            <a:blip xmlns:r="http://schemas.openxmlformats.org/officeDocument/2006/relationships" r:embed="rId1" cstate="print"/>
            <a:stretch>
              <a:fillRect/>
            </a:stretch>
          </p:blipFill>
          <p:spPr>
            <a:xfrm rot="0">
              <a:off x="8658225" y="2647950"/>
              <a:ext cx="3533775" cy="3810000"/>
            </a:xfrm>
            <a:prstGeom prst="rect"/>
            <a:noFill/>
            <a:ln w="12700" cap="flat" cmpd="sng">
              <a:noFill/>
              <a:prstDash val="solid"/>
              <a:miter/>
            </a:ln>
          </p:spPr>
        </p:pic>
      </p:grpSp>
      <p:sp>
        <p:nvSpPr>
          <p:cNvPr id="1048696"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97" name="文本框"/>
          <p:cNvSpPr>
            <a:spLocks noGrp="1"/>
          </p:cNvSpPr>
          <p:nvPr>
            <p:ph type="title"/>
          </p:nvPr>
        </p:nvSpPr>
        <p:spPr>
          <a:xfrm rot="0">
            <a:off x="739774" y="829626"/>
            <a:ext cx="5263514" cy="12611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642870"/>
              </a:tabLst>
            </a:pPr>
            <a:r>
              <a:rPr altLang="zh-CN" baseline="0" b="1" cap="none" sz="4250" i="0" kern="0" lang="en-US" spc="5" strike="noStrike" u="none">
                <a:solidFill>
                  <a:schemeClr val="tx1"/>
                </a:solidFill>
                <a:latin typeface="Trebuchet MS" pitchFamily="0" charset="0"/>
                <a:ea typeface="宋体" pitchFamily="0" charset="0"/>
                <a:cs typeface="Trebuchet MS" pitchFamily="0" charset="0"/>
              </a:rPr>
              <a:t>PROJECT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OVERVIEW</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1" name="图片"/>
          <p:cNvPicPr>
            <a:picLocks/>
          </p:cNvPicPr>
          <p:nvPr/>
        </p:nvPicPr>
        <p:blipFill>
          <a:blip xmlns:r="http://schemas.openxmlformats.org/officeDocument/2006/relationships" r:embed="rId2" cstate="print"/>
          <a:stretch>
            <a:fillRect/>
          </a:stretch>
        </p:blipFill>
        <p:spPr>
          <a:xfrm rot="0">
            <a:off x="676275" y="6467475"/>
            <a:ext cx="2143125" cy="200023"/>
          </a:xfrm>
          <a:prstGeom prst="rect"/>
          <a:noFill/>
          <a:ln w="12700" cap="flat" cmpd="sng">
            <a:noFill/>
            <a:prstDash val="solid"/>
            <a:miter/>
          </a:ln>
        </p:spPr>
      </p:pic>
      <p:sp>
        <p:nvSpPr>
          <p:cNvPr id="1048698"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5</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99" name="矩形"/>
          <p:cNvSpPr/>
          <p:nvPr/>
        </p:nvSpPr>
        <p:spPr>
          <a:xfrm rot="0">
            <a:off x="676274" y="1552634"/>
            <a:ext cx="9382125" cy="6847840"/>
          </a:xfrm>
          <a:prstGeom prst="rect"/>
          <a:noFill/>
          <a:ln w="12700" cap="flat" cmpd="sng">
            <a:noFill/>
            <a:prstDash val="solid"/>
            <a:miter/>
          </a:ln>
        </p:spPr>
        <p:txBody>
          <a:bodyPr anchor="t" anchorCtr="0" bIns="45720" lIns="91440" rIns="91440" tIns="45720" vert="horz" wrap="square">
            <a:prstTxWarp prst="textNoShape"/>
            <a:spAutoFit/>
          </a:bodyPr>
          <a:p>
            <a:pPr algn="l" eaLnBrk="0" fontAlgn="base" hangingPunct="0" indent="-342900" latinLnBrk="0" marL="342900">
              <a:lnSpc>
                <a:spcPct val="100000"/>
              </a:lnSpc>
              <a:spcBef>
                <a:spcPts val="0"/>
              </a:spcBef>
              <a:spcAft>
                <a:spcPts val="0"/>
              </a:spcAft>
              <a:buFont typeface="Arial" pitchFamily="34" charset="0"/>
              <a:buChar char="•"/>
            </a:pPr>
            <a:r>
              <a:rPr altLang="zh-CN" baseline="0" b="1" cap="none" sz="2400" i="0" kern="1200" lang="en-US" spc="0" strike="noStrike" u="none">
                <a:solidFill>
                  <a:schemeClr val="tx1"/>
                </a:solidFill>
                <a:latin typeface="Times New Roman" pitchFamily="18" charset="0"/>
                <a:ea typeface="宋体" pitchFamily="0" charset="0"/>
                <a:cs typeface="Times New Roman" pitchFamily="18" charset="0"/>
              </a:rPr>
              <a:t>Purpose:</a:t>
            </a:r>
            <a:r>
              <a:rPr altLang="zh-CN" baseline="0" b="0" cap="none" sz="2400" i="0" kern="1200" lang="en-US" spc="0" strike="noStrike" u="none">
                <a:solidFill>
                  <a:schemeClr val="tx1"/>
                </a:solidFill>
                <a:latin typeface="Times New Roman" pitchFamily="18" charset="0"/>
                <a:ea typeface="宋体" pitchFamily="0" charset="0"/>
                <a:cs typeface="Times New Roman" pitchFamily="18" charset="0"/>
              </a:rPr>
              <a:t> Evaluate and improve employee performance to align with organizational goals</a:t>
            </a:r>
            <a:r>
              <a:rPr altLang="zh-CN" baseline="0" b="0" cap="none" sz="2400" i="0" kern="1200" lang="en-US" spc="0" strike="noStrike" u="none">
                <a:solidFill>
                  <a:schemeClr val="tx1"/>
                </a:solidFill>
                <a:latin typeface="Times New Roman" pitchFamily="18" charset="0"/>
                <a:ea typeface="宋体" pitchFamily="0" charset="0"/>
                <a:cs typeface="Times New Roman" pitchFamily="18" charset="0"/>
              </a:rPr>
              <a:t>.</a:t>
            </a:r>
            <a:endParaRPr altLang="zh-CN" baseline="0" b="0" cap="none" sz="2400" i="0" kern="1200" lang="en-US" spc="0" strike="noStrike" u="none">
              <a:solidFill>
                <a:schemeClr val="tx1"/>
              </a:solidFill>
              <a:latin typeface="Times New Roman" pitchFamily="18" charset="0"/>
              <a:ea typeface="宋体" pitchFamily="0" charset="0"/>
              <a:cs typeface="Times New Roman" pitchFamily="18" charset="0"/>
            </a:endParaRPr>
          </a:p>
          <a:p>
            <a:pPr algn="l" eaLnBrk="0" fontAlgn="base" hangingPunct="0" indent="0" latinLnBrk="0" marL="0">
              <a:lnSpc>
                <a:spcPct val="100000"/>
              </a:lnSpc>
              <a:spcBef>
                <a:spcPts val="0"/>
              </a:spcBef>
              <a:spcAft>
                <a:spcPts val="0"/>
              </a:spcAft>
              <a:buNone/>
            </a:pPr>
            <a:endParaRPr altLang="zh-CN" baseline="0" b="0" cap="none" sz="2400" i="0" kern="1200" lang="en-US" spc="0" strike="noStrike" u="none">
              <a:solidFill>
                <a:schemeClr val="tx1"/>
              </a:solidFill>
              <a:latin typeface="Times New Roman" pitchFamily="18" charset="0"/>
              <a:ea typeface="宋体" pitchFamily="0" charset="0"/>
              <a:cs typeface="Times New Roman" pitchFamily="18" charset="0"/>
            </a:endParaRPr>
          </a:p>
          <a:p>
            <a:pPr algn="l" eaLnBrk="0" fontAlgn="base" hangingPunct="0" indent="-342900" latinLnBrk="0" marL="342900">
              <a:lnSpc>
                <a:spcPct val="100000"/>
              </a:lnSpc>
              <a:spcBef>
                <a:spcPts val="0"/>
              </a:spcBef>
              <a:spcAft>
                <a:spcPts val="0"/>
              </a:spcAft>
              <a:buFont typeface="Arial" pitchFamily="34" charset="0"/>
              <a:buChar char="•"/>
            </a:pPr>
            <a:r>
              <a:rPr altLang="zh-CN" baseline="0" b="1" cap="none" sz="2400" i="0" kern="1200" lang="en-US" spc="0" strike="noStrike" u="none">
                <a:solidFill>
                  <a:schemeClr val="tx1"/>
                </a:solidFill>
                <a:latin typeface="Times New Roman" pitchFamily="18" charset="0"/>
                <a:ea typeface="宋体" pitchFamily="0" charset="0"/>
                <a:cs typeface="Times New Roman" pitchFamily="18" charset="0"/>
              </a:rPr>
              <a:t>Objectives: </a:t>
            </a:r>
            <a:r>
              <a:rPr altLang="zh-CN" baseline="0" b="0" cap="none" sz="2400" i="0" kern="1200" lang="en-US" spc="0" strike="noStrike" u="none">
                <a:solidFill>
                  <a:schemeClr val="tx1"/>
                </a:solidFill>
                <a:latin typeface="Times New Roman" pitchFamily="18" charset="0"/>
                <a:ea typeface="宋体" pitchFamily="0" charset="0"/>
                <a:cs typeface="Times New Roman" pitchFamily="18" charset="0"/>
              </a:rPr>
              <a:t>Assess </a:t>
            </a:r>
            <a:r>
              <a:rPr altLang="zh-CN" baseline="0" b="0" cap="none" sz="2400" i="0" kern="1200" lang="en-US" spc="0" strike="noStrike" u="none">
                <a:solidFill>
                  <a:schemeClr val="tx1"/>
                </a:solidFill>
                <a:latin typeface="Times New Roman" pitchFamily="18" charset="0"/>
                <a:ea typeface="宋体" pitchFamily="0" charset="0"/>
                <a:cs typeface="Times New Roman" pitchFamily="18" charset="0"/>
              </a:rPr>
              <a:t>individual </a:t>
            </a:r>
            <a:r>
              <a:rPr altLang="zh-CN" baseline="0" b="0" cap="none" sz="2400" i="0" kern="1200" lang="en-US" spc="0" strike="noStrike" u="none">
                <a:solidFill>
                  <a:schemeClr val="tx1"/>
                </a:solidFill>
                <a:latin typeface="Times New Roman" pitchFamily="18" charset="0"/>
                <a:ea typeface="宋体" pitchFamily="0" charset="0"/>
                <a:cs typeface="Times New Roman" pitchFamily="18" charset="0"/>
              </a:rPr>
              <a:t>performance, identify </a:t>
            </a:r>
            <a:r>
              <a:rPr altLang="zh-CN" baseline="0" b="0" cap="none" sz="2400" i="0" kern="1200" lang="en-US" spc="0" strike="noStrike" u="none">
                <a:solidFill>
                  <a:schemeClr val="tx1"/>
                </a:solidFill>
                <a:latin typeface="Times New Roman" pitchFamily="18" charset="0"/>
                <a:ea typeface="宋体" pitchFamily="0" charset="0"/>
                <a:cs typeface="Times New Roman" pitchFamily="18" charset="0"/>
              </a:rPr>
              <a:t>strengths and areas for </a:t>
            </a:r>
            <a:r>
              <a:rPr altLang="zh-CN" baseline="0" b="0" cap="none" sz="2400" i="0" kern="1200" lang="en-US" spc="0" strike="noStrike" u="none">
                <a:solidFill>
                  <a:schemeClr val="tx1"/>
                </a:solidFill>
                <a:latin typeface="Times New Roman" pitchFamily="18" charset="0"/>
                <a:ea typeface="宋体" pitchFamily="0" charset="0"/>
                <a:cs typeface="Times New Roman" pitchFamily="18" charset="0"/>
              </a:rPr>
              <a:t>improvement, align </a:t>
            </a:r>
            <a:r>
              <a:rPr altLang="zh-CN" baseline="0" b="0" cap="none" sz="2400" i="0" kern="1200" lang="en-US" spc="0" strike="noStrike" u="none">
                <a:solidFill>
                  <a:schemeClr val="tx1"/>
                </a:solidFill>
                <a:latin typeface="Times New Roman" pitchFamily="18" charset="0"/>
                <a:ea typeface="宋体" pitchFamily="0" charset="0"/>
                <a:cs typeface="Times New Roman" pitchFamily="18" charset="0"/>
              </a:rPr>
              <a:t>performance with organizational </a:t>
            </a:r>
            <a:r>
              <a:rPr altLang="zh-CN" baseline="0" b="0" cap="none" sz="2400" i="0" kern="1200" lang="en-US" spc="0" strike="noStrike" u="none">
                <a:solidFill>
                  <a:schemeClr val="tx1"/>
                </a:solidFill>
                <a:latin typeface="Times New Roman" pitchFamily="18" charset="0"/>
                <a:ea typeface="宋体" pitchFamily="0" charset="0"/>
                <a:cs typeface="Times New Roman" pitchFamily="18" charset="0"/>
              </a:rPr>
              <a:t>goals, enhance </a:t>
            </a:r>
            <a:r>
              <a:rPr altLang="zh-CN" baseline="0" b="0" cap="none" sz="2400" i="0" kern="1200" lang="en-US" spc="0" strike="noStrike" u="none">
                <a:solidFill>
                  <a:schemeClr val="tx1"/>
                </a:solidFill>
                <a:latin typeface="Times New Roman" pitchFamily="18" charset="0"/>
                <a:ea typeface="宋体" pitchFamily="0" charset="0"/>
                <a:cs typeface="Times New Roman" pitchFamily="18" charset="0"/>
              </a:rPr>
              <a:t>employee </a:t>
            </a:r>
            <a:r>
              <a:rPr altLang="zh-CN" baseline="0" b="0" cap="none" sz="2400" i="0" kern="1200" lang="en-US" spc="0" strike="noStrike" u="none">
                <a:solidFill>
                  <a:schemeClr val="tx1"/>
                </a:solidFill>
                <a:latin typeface="Times New Roman" pitchFamily="18" charset="0"/>
                <a:ea typeface="宋体" pitchFamily="0" charset="0"/>
                <a:cs typeface="Times New Roman" pitchFamily="18" charset="0"/>
              </a:rPr>
              <a:t>development, support </a:t>
            </a:r>
            <a:r>
              <a:rPr altLang="zh-CN" baseline="0" b="0" cap="none" sz="2400" i="0" kern="1200" lang="en-US" spc="0" strike="noStrike" u="none">
                <a:solidFill>
                  <a:schemeClr val="tx1"/>
                </a:solidFill>
                <a:latin typeface="Times New Roman" pitchFamily="18" charset="0"/>
                <a:ea typeface="宋体" pitchFamily="0" charset="0"/>
                <a:cs typeface="Times New Roman" pitchFamily="18" charset="0"/>
              </a:rPr>
              <a:t>informed HR </a:t>
            </a:r>
            <a:r>
              <a:rPr altLang="zh-CN" baseline="0" b="0" cap="none" sz="2400" i="0" kern="1200" lang="en-US" spc="0" strike="noStrike" u="none">
                <a:solidFill>
                  <a:schemeClr val="tx1"/>
                </a:solidFill>
                <a:latin typeface="Times New Roman" pitchFamily="18" charset="0"/>
                <a:ea typeface="宋体" pitchFamily="0" charset="0"/>
                <a:cs typeface="Times New Roman" pitchFamily="18" charset="0"/>
              </a:rPr>
              <a:t>decisions.</a:t>
            </a:r>
            <a:endParaRPr altLang="zh-CN" baseline="0" b="0" cap="none" sz="2400" i="0" kern="1200" lang="en-US" spc="0" strike="noStrike" u="none">
              <a:solidFill>
                <a:schemeClr val="tx1"/>
              </a:solidFill>
              <a:latin typeface="Times New Roman" pitchFamily="18" charset="0"/>
              <a:ea typeface="宋体" pitchFamily="0" charset="0"/>
              <a:cs typeface="Times New Roman" pitchFamily="18" charset="0"/>
            </a:endParaRPr>
          </a:p>
          <a:p>
            <a:pPr algn="l" eaLnBrk="0" fontAlgn="base" hangingPunct="0" indent="0" latinLnBrk="0" marL="0">
              <a:lnSpc>
                <a:spcPct val="100000"/>
              </a:lnSpc>
              <a:spcBef>
                <a:spcPts val="0"/>
              </a:spcBef>
              <a:spcAft>
                <a:spcPts val="0"/>
              </a:spcAft>
              <a:buNone/>
            </a:pPr>
            <a:endParaRPr altLang="zh-CN" baseline="0" b="0" cap="none" sz="2400" i="0" kern="1200" lang="en-US" spc="0" strike="noStrike" u="none">
              <a:solidFill>
                <a:schemeClr val="tx1"/>
              </a:solidFill>
              <a:latin typeface="Times New Roman" pitchFamily="18" charset="0"/>
              <a:ea typeface="宋体" pitchFamily="0" charset="0"/>
              <a:cs typeface="Times New Roman" pitchFamily="18" charset="0"/>
            </a:endParaRPr>
          </a:p>
          <a:p>
            <a:pPr algn="l" eaLnBrk="0" fontAlgn="base" hangingPunct="0" indent="-342900" latinLnBrk="0" marL="342900">
              <a:lnSpc>
                <a:spcPct val="100000"/>
              </a:lnSpc>
              <a:spcBef>
                <a:spcPts val="0"/>
              </a:spcBef>
              <a:spcAft>
                <a:spcPts val="0"/>
              </a:spcAft>
              <a:buFont typeface="Arial" pitchFamily="34" charset="0"/>
              <a:buChar char="•"/>
            </a:pPr>
            <a:r>
              <a:rPr altLang="zh-CN" baseline="0" b="1" cap="none" sz="2400" i="0" kern="1200" lang="en-US" spc="0" strike="noStrike" u="none">
                <a:solidFill>
                  <a:schemeClr val="tx1"/>
                </a:solidFill>
                <a:latin typeface="Times New Roman" pitchFamily="18" charset="0"/>
                <a:ea typeface="宋体" pitchFamily="0" charset="0"/>
                <a:cs typeface="Times New Roman" pitchFamily="18" charset="0"/>
              </a:rPr>
              <a:t>Benefits: </a:t>
            </a:r>
            <a:r>
              <a:rPr altLang="zh-CN" baseline="0" b="0" cap="none" sz="2400" i="0" kern="1200" lang="en-US" spc="0" strike="noStrike" u="none">
                <a:solidFill>
                  <a:schemeClr val="tx1"/>
                </a:solidFill>
                <a:latin typeface="Times New Roman" pitchFamily="18" charset="0"/>
                <a:ea typeface="宋体" pitchFamily="0" charset="0"/>
                <a:cs typeface="Times New Roman" pitchFamily="18" charset="0"/>
              </a:rPr>
              <a:t>Improved </a:t>
            </a:r>
            <a:r>
              <a:rPr altLang="zh-CN" baseline="0" b="0" cap="none" sz="2400" i="0" kern="1200" lang="en-US" spc="0" strike="noStrike" u="none">
                <a:solidFill>
                  <a:schemeClr val="tx1"/>
                </a:solidFill>
                <a:latin typeface="Times New Roman" pitchFamily="18" charset="0"/>
                <a:ea typeface="宋体" pitchFamily="0" charset="0"/>
                <a:cs typeface="Times New Roman" pitchFamily="18" charset="0"/>
              </a:rPr>
              <a:t>overall </a:t>
            </a:r>
            <a:r>
              <a:rPr altLang="zh-CN" baseline="0" b="0" cap="none" sz="2400" i="0" kern="1200" lang="en-US" spc="0" strike="noStrike" u="none">
                <a:solidFill>
                  <a:schemeClr val="tx1"/>
                </a:solidFill>
                <a:latin typeface="Times New Roman" pitchFamily="18" charset="0"/>
                <a:ea typeface="宋体" pitchFamily="0" charset="0"/>
                <a:cs typeface="Times New Roman" pitchFamily="18" charset="0"/>
              </a:rPr>
              <a:t>performance, enhanced </a:t>
            </a:r>
            <a:r>
              <a:rPr altLang="zh-CN" baseline="0" b="0" cap="none" sz="2400" i="0" kern="1200" lang="en-US" spc="0" strike="noStrike" u="none">
                <a:solidFill>
                  <a:schemeClr val="tx1"/>
                </a:solidFill>
                <a:latin typeface="Times New Roman" pitchFamily="18" charset="0"/>
                <a:ea typeface="宋体" pitchFamily="0" charset="0"/>
                <a:cs typeface="Times New Roman" pitchFamily="18" charset="0"/>
              </a:rPr>
              <a:t>employee </a:t>
            </a:r>
            <a:endParaRPr altLang="zh-CN" baseline="0" b="0" cap="none" sz="2400" i="0" kern="1200" lang="en-US" spc="0" strike="noStrike" u="none">
              <a:solidFill>
                <a:schemeClr val="tx1"/>
              </a:solidFill>
              <a:latin typeface="Times New Roman" pitchFamily="18" charset="0"/>
              <a:ea typeface="宋体" pitchFamily="0" charset="0"/>
              <a:cs typeface="Times New Roman" pitchFamily="18" charset="0"/>
            </a:endParaRPr>
          </a:p>
          <a:p>
            <a:pPr algn="l" eaLnBrk="0" fontAlgn="base" hangingPunct="0" indent="0" latinLnBrk="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宋体" pitchFamily="0" charset="0"/>
                <a:cs typeface="Times New Roman" pitchFamily="18" charset="0"/>
              </a:rPr>
              <a:t>development </a:t>
            </a:r>
            <a:r>
              <a:rPr altLang="zh-CN" baseline="0" b="0" cap="none" sz="2400" i="0" kern="1200" lang="en-US" spc="0" strike="noStrike" u="none">
                <a:solidFill>
                  <a:schemeClr val="tx1"/>
                </a:solidFill>
                <a:latin typeface="Times New Roman" pitchFamily="18" charset="0"/>
                <a:ea typeface="宋体" pitchFamily="0" charset="0"/>
                <a:cs typeface="Times New Roman" pitchFamily="18" charset="0"/>
              </a:rPr>
              <a:t>and career </a:t>
            </a:r>
            <a:r>
              <a:rPr altLang="zh-CN" baseline="0" b="0" cap="none" sz="2400" i="0" kern="1200" lang="en-US" spc="0" strike="noStrike" u="none">
                <a:solidFill>
                  <a:schemeClr val="tx1"/>
                </a:solidFill>
                <a:latin typeface="Times New Roman" pitchFamily="18" charset="0"/>
                <a:ea typeface="宋体" pitchFamily="0" charset="0"/>
                <a:cs typeface="Times New Roman" pitchFamily="18" charset="0"/>
              </a:rPr>
              <a:t>growth, informed </a:t>
            </a:r>
            <a:r>
              <a:rPr altLang="zh-CN" baseline="0" b="0" cap="none" sz="2400" i="0" kern="1200" lang="en-US" spc="0" strike="noStrike" u="none">
                <a:solidFill>
                  <a:schemeClr val="tx1"/>
                </a:solidFill>
                <a:latin typeface="Times New Roman" pitchFamily="18" charset="0"/>
                <a:ea typeface="宋体" pitchFamily="0" charset="0"/>
                <a:cs typeface="Times New Roman" pitchFamily="18" charset="0"/>
              </a:rPr>
              <a:t>HR decisions on promotions and </a:t>
            </a:r>
            <a:r>
              <a:rPr altLang="zh-CN" baseline="0" b="0" cap="none" sz="2400" i="0" kern="1200" lang="en-US" spc="0" strike="noStrike" u="none">
                <a:solidFill>
                  <a:schemeClr val="tx1"/>
                </a:solidFill>
                <a:latin typeface="Times New Roman" pitchFamily="18" charset="0"/>
                <a:ea typeface="宋体" pitchFamily="0" charset="0"/>
                <a:cs typeface="Times New Roman" pitchFamily="18" charset="0"/>
              </a:rPr>
              <a:t>compensation, increased </a:t>
            </a:r>
            <a:r>
              <a:rPr altLang="zh-CN" baseline="0" b="0" cap="none" sz="2400" i="0" kern="1200" lang="en-US" spc="0" strike="noStrike" u="none">
                <a:solidFill>
                  <a:schemeClr val="tx1"/>
                </a:solidFill>
                <a:latin typeface="Times New Roman" pitchFamily="18" charset="0"/>
                <a:ea typeface="宋体" pitchFamily="0" charset="0"/>
                <a:cs typeface="Times New Roman" pitchFamily="18" charset="0"/>
              </a:rPr>
              <a:t>employee engagement and </a:t>
            </a:r>
            <a:r>
              <a:rPr altLang="zh-CN" baseline="0" b="0" cap="none" sz="2400" i="0" kern="1200" lang="en-US" spc="0" strike="noStrike" u="none">
                <a:solidFill>
                  <a:schemeClr val="tx1"/>
                </a:solidFill>
                <a:latin typeface="Times New Roman" pitchFamily="18" charset="0"/>
                <a:ea typeface="宋体" pitchFamily="0" charset="0"/>
                <a:cs typeface="Times New Roman" pitchFamily="18" charset="0"/>
              </a:rPr>
              <a:t>motivation.</a:t>
            </a:r>
            <a:endParaRPr altLang="zh-CN" baseline="0" b="1" cap="none" sz="2400" i="0" kern="1200" lang="en-US" spc="0" strike="noStrike" u="none">
              <a:solidFill>
                <a:schemeClr val="tx1"/>
              </a:solidFill>
              <a:latin typeface="Times New Roman" pitchFamily="18" charset="0"/>
              <a:ea typeface="宋体" pitchFamily="0" charset="0"/>
              <a:cs typeface="Times New Roman" pitchFamily="18" charset="0"/>
            </a:endParaRPr>
          </a:p>
          <a:p>
            <a:pPr algn="l" eaLnBrk="0" fontAlgn="base" hangingPunct="0" indent="0" latinLnBrk="0" marL="0">
              <a:lnSpc>
                <a:spcPct val="100000"/>
              </a:lnSpc>
              <a:spcBef>
                <a:spcPts val="0"/>
              </a:spcBef>
              <a:spcAft>
                <a:spcPts val="0"/>
              </a:spcAft>
              <a:buNone/>
            </a:pPr>
            <a:endParaRPr altLang="zh-CN" baseline="0" b="1" cap="none" sz="2400" i="0" kern="1200" lang="en-US" spc="0" strike="noStrike" u="none">
              <a:solidFill>
                <a:schemeClr val="tx1"/>
              </a:solidFill>
              <a:latin typeface="Calibri" pitchFamily="0" charset="0"/>
              <a:ea typeface="宋体" pitchFamily="0" charset="0"/>
              <a:cs typeface="Calibri" pitchFamily="0" charset="0"/>
            </a:endParaRPr>
          </a:p>
          <a:p>
            <a:pPr algn="l" eaLnBrk="0" fontAlgn="base" hangingPunct="0" indent="-342900" latinLnBrk="0" marL="342900">
              <a:lnSpc>
                <a:spcPct val="100000"/>
              </a:lnSpc>
              <a:spcBef>
                <a:spcPts val="0"/>
              </a:spcBef>
              <a:spcAft>
                <a:spcPts val="0"/>
              </a:spcAft>
              <a:buFont typeface="Arial" pitchFamily="34" charset="0"/>
              <a:buChar char="•"/>
            </a:pPr>
            <a:r>
              <a:rPr altLang="zh-CN" baseline="0" b="1" cap="none" sz="2400" i="0" kern="1200" lang="en-US" spc="0" strike="noStrike" u="none">
                <a:solidFill>
                  <a:schemeClr val="tx1"/>
                </a:solidFill>
                <a:latin typeface="Calibri" pitchFamily="0" charset="0"/>
                <a:ea typeface="宋体" pitchFamily="0" charset="0"/>
                <a:cs typeface="Calibri" pitchFamily="0" charset="0"/>
              </a:rPr>
              <a:t>Challenges:</a:t>
            </a:r>
            <a:r>
              <a:rPr altLang="zh-CN" baseline="0" b="0" cap="none" sz="2400" i="0" kern="1200" lang="en-US" spc="0" strike="noStrike" u="none">
                <a:solidFill>
                  <a:schemeClr val="tx1"/>
                </a:solidFill>
                <a:latin typeface="Calibri" pitchFamily="0" charset="0"/>
                <a:ea typeface="宋体" pitchFamily="0" charset="0"/>
                <a:cs typeface="Calibri" pitchFamily="0" charset="0"/>
              </a:rPr>
              <a:t> Ensuring </a:t>
            </a:r>
            <a:r>
              <a:rPr altLang="zh-CN" baseline="0" b="0" cap="none" sz="2400" i="0" kern="1200" lang="en-US" spc="0" strike="noStrike" u="none">
                <a:solidFill>
                  <a:schemeClr val="tx1"/>
                </a:solidFill>
                <a:latin typeface="Calibri" pitchFamily="0" charset="0"/>
                <a:ea typeface="宋体" pitchFamily="0" charset="0"/>
                <a:cs typeface="Calibri" pitchFamily="0" charset="0"/>
              </a:rPr>
              <a:t>objectivity and reducing </a:t>
            </a:r>
            <a:r>
              <a:rPr altLang="zh-CN" baseline="0" b="0" cap="none" sz="2400" i="0" kern="1200" lang="en-US" spc="0" strike="noStrike" u="none">
                <a:solidFill>
                  <a:schemeClr val="tx1"/>
                </a:solidFill>
                <a:latin typeface="Calibri" pitchFamily="0" charset="0"/>
                <a:ea typeface="宋体" pitchFamily="0" charset="0"/>
                <a:cs typeface="Calibri" pitchFamily="0" charset="0"/>
              </a:rPr>
              <a:t>bias, accurate </a:t>
            </a:r>
            <a:r>
              <a:rPr altLang="zh-CN" baseline="0" b="0" cap="none" sz="2400" i="0" kern="1200" lang="en-US" spc="0" strike="noStrike" u="none">
                <a:solidFill>
                  <a:schemeClr val="tx1"/>
                </a:solidFill>
                <a:latin typeface="Calibri" pitchFamily="0" charset="0"/>
                <a:ea typeface="宋体" pitchFamily="0" charset="0"/>
                <a:cs typeface="Calibri" pitchFamily="0" charset="0"/>
              </a:rPr>
              <a:t>and comprehensive data </a:t>
            </a:r>
            <a:r>
              <a:rPr altLang="zh-CN" baseline="0" b="0" cap="none" sz="2400" i="0" kern="1200" lang="en-US" spc="0" strike="noStrike" u="none">
                <a:solidFill>
                  <a:schemeClr val="tx1"/>
                </a:solidFill>
                <a:latin typeface="Calibri" pitchFamily="0" charset="0"/>
                <a:ea typeface="宋体" pitchFamily="0" charset="0"/>
                <a:cs typeface="Calibri" pitchFamily="0" charset="0"/>
              </a:rPr>
              <a:t>collection, managing </a:t>
            </a:r>
            <a:r>
              <a:rPr altLang="zh-CN" baseline="0" b="0" cap="none" sz="2400" i="0" kern="1200" lang="en-US" spc="0" strike="noStrike" u="none">
                <a:solidFill>
                  <a:schemeClr val="tx1"/>
                </a:solidFill>
                <a:latin typeface="Calibri" pitchFamily="0" charset="0"/>
                <a:ea typeface="宋体" pitchFamily="0" charset="0"/>
                <a:cs typeface="Calibri" pitchFamily="0" charset="0"/>
              </a:rPr>
              <a:t>employee resistance to feedback.</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eaLnBrk="0" fontAlgn="base" hangingPunct="0" indent="0" latinLnBrk="0" marL="0">
              <a:lnSpc>
                <a:spcPct val="100000"/>
              </a:lnSpc>
              <a:spcBef>
                <a:spcPts val="0"/>
              </a:spcBef>
              <a:spcAft>
                <a:spcPts val="0"/>
              </a:spcAft>
              <a:buNone/>
            </a:pPr>
            <a:endParaRPr altLang="zh-CN" baseline="0" b="0" cap="none" sz="2400" i="0" kern="1200" lang="en-US" spc="0" strike="noStrike" u="none">
              <a:solidFill>
                <a:schemeClr val="tx1"/>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Font typeface="Arial" pitchFamily="34" charset="0"/>
              <a:buChar char="•"/>
            </a:pPr>
            <a:endParaRPr altLang="zh-CN" baseline="0" b="0" cap="none" sz="24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2400" i="0" kern="1200" lang="zh-CN" spc="0" strike="noStrike" u="none">
              <a:solidFill>
                <a:schemeClr val="tx1"/>
              </a:solidFill>
              <a:latin typeface="Times New Roman" pitchFamily="18" charset="0"/>
              <a:ea typeface="宋体" pitchFamily="0"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4" name=""/>
        <p:cNvGrpSpPr/>
        <p:nvPr/>
      </p:nvGrpSpPr>
      <p:grpSpPr>
        <a:xfrm>
          <a:off x="0" y="0"/>
          <a:ext cx="0" cy="0"/>
          <a:chOff x="0" y="0"/>
          <a:chExt cx="0" cy="0"/>
        </a:xfrm>
      </p:grpSpPr>
      <p:sp>
        <p:nvSpPr>
          <p:cNvPr id="1048703"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04"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05"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706" name="文本框"/>
          <p:cNvSpPr>
            <a:spLocks noGrp="1"/>
          </p:cNvSpPr>
          <p:nvPr>
            <p:ph type="title"/>
          </p:nvPr>
        </p:nvSpPr>
        <p:spPr>
          <a:xfrm rot="0">
            <a:off x="755332" y="385444"/>
            <a:ext cx="10681335" cy="502285"/>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3200" i="0" kern="0" lang="en-US" spc="25" strike="noStrike" u="none">
                <a:solidFill>
                  <a:schemeClr val="tx1"/>
                </a:solidFill>
                <a:latin typeface="Trebuchet MS" pitchFamily="0" charset="0"/>
                <a:ea typeface="宋体" pitchFamily="0" charset="0"/>
                <a:cs typeface="Trebuchet MS" pitchFamily="0" charset="0"/>
              </a:rPr>
              <a:t>W</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H</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O</a:t>
            </a:r>
            <a:r>
              <a:rPr altLang="zh-CN" baseline="0" b="1" cap="none" sz="3200" i="0" kern="0" lang="en-US" spc="-2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AR</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T</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H</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0" strike="noStrike" u="none">
                <a:solidFill>
                  <a:schemeClr val="tx1"/>
                </a:solidFill>
                <a:latin typeface="Trebuchet MS" pitchFamily="0" charset="0"/>
                <a:ea typeface="宋体" pitchFamily="0" charset="0"/>
                <a:cs typeface="Trebuchet MS" pitchFamily="0" charset="0"/>
              </a:rPr>
              <a:t>N</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D</a:t>
            </a:r>
            <a:r>
              <a:rPr altLang="zh-CN" baseline="0" b="1" cap="none" sz="3200" i="0" kern="0" lang="en-US" spc="-4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0" strike="noStrike" u="none">
                <a:solidFill>
                  <a:schemeClr val="tx1"/>
                </a:solidFill>
                <a:latin typeface="Trebuchet MS" pitchFamily="0" charset="0"/>
                <a:ea typeface="宋体" pitchFamily="0" charset="0"/>
                <a:cs typeface="Trebuchet MS" pitchFamily="0" charset="0"/>
              </a:rPr>
              <a:t>U</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S</a:t>
            </a:r>
            <a:r>
              <a:rPr altLang="zh-CN" baseline="0" b="1" cap="none" sz="3200" i="0" kern="0" lang="en-US" spc="-2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R</a:t>
            </a:r>
            <a:r>
              <a:rPr altLang="zh-CN" baseline="0" b="1" cap="none" sz="3200" i="0" kern="0" lang="en-US" spc="5" strike="noStrike" u="none">
                <a:solidFill>
                  <a:schemeClr val="tx1"/>
                </a:solidFill>
                <a:latin typeface="Trebuchet MS" pitchFamily="0" charset="0"/>
                <a:ea typeface="宋体" pitchFamily="0" charset="0"/>
                <a:cs typeface="Trebuchet MS" pitchFamily="0" charset="0"/>
              </a:rPr>
              <a:t>S?</a:t>
            </a:r>
            <a:endParaRPr altLang="en-US" baseline="0" b="1" cap="none" sz="3200" i="0" kern="0" lang="zh-CN" spc="0" strike="noStrike" u="none">
              <a:solidFill>
                <a:schemeClr val="tx1"/>
              </a:solidFill>
              <a:latin typeface="Trebuchet MS" pitchFamily="0" charset="0"/>
              <a:ea typeface="宋体" pitchFamily="0" charset="0"/>
              <a:cs typeface="Trebuchet MS" pitchFamily="0" charset="0"/>
            </a:endParaRPr>
          </a:p>
        </p:txBody>
      </p:sp>
      <p:sp>
        <p:nvSpPr>
          <p:cNvPr id="1048707" name="文本框"/>
          <p:cNvSpPr>
            <a:spLocks noGrp="1"/>
          </p:cNvSpPr>
          <p:nvPr>
            <p:ph type="body" idx="1"/>
          </p:nvPr>
        </p:nvSpPr>
        <p:spPr>
          <a:xfrm rot="0">
            <a:off x="609600" y="1577340"/>
            <a:ext cx="10972800" cy="3877985"/>
          </a:xfrm>
          <a:prstGeom prst="rect"/>
          <a:noFill/>
          <a:ln w="12700" cap="flat" cmpd="sng">
            <a:noFill/>
            <a:prstDash val="solid"/>
            <a:miter/>
          </a:ln>
        </p:spPr>
        <p:txBody>
          <a:bodyPr anchor="t" anchorCtr="0" bIns="45720" lIns="91440" rIns="91440" tIns="45720" vert="horz" wrap="square">
            <a:prstTxWarp prst="textNoShape"/>
          </a:bodyPr>
          <a:p>
            <a:pPr algn="l" indent="-285750" marL="285750">
              <a:lnSpc>
                <a:spcPct val="100000"/>
              </a:lnSpc>
              <a:spcBef>
                <a:spcPts val="0"/>
              </a:spcBef>
              <a:spcAft>
                <a:spcPts val="0"/>
              </a:spcAft>
              <a:buFont typeface="Arial" pitchFamily="34" charset="0"/>
              <a:buChar char="•"/>
            </a:pPr>
            <a:r>
              <a:rPr altLang="zh-CN" baseline="0" b="0" cap="none" sz="2800" i="0" kern="0" lang="en-US" spc="0" strike="noStrike" u="none">
                <a:latin typeface="Times New Roman" pitchFamily="18" charset="0"/>
                <a:ea typeface="宋体" pitchFamily="0" charset="0"/>
                <a:cs typeface="Times New Roman" pitchFamily="18" charset="0"/>
              </a:rPr>
              <a:t>Employees</a:t>
            </a:r>
            <a:endParaRPr altLang="zh-CN" baseline="0" b="0" cap="none" sz="2800" i="0" kern="0" lang="en-US" spc="0" strike="noStrike" u="none">
              <a:latin typeface="Times New Roman" pitchFamily="18" charset="0"/>
              <a:ea typeface="宋体" pitchFamily="0" charset="0"/>
              <a:cs typeface="Times New Roman" pitchFamily="18" charset="0"/>
            </a:endParaRPr>
          </a:p>
          <a:p>
            <a:pPr algn="l" indent="-285750" marL="285750">
              <a:lnSpc>
                <a:spcPct val="100000"/>
              </a:lnSpc>
              <a:spcBef>
                <a:spcPts val="0"/>
              </a:spcBef>
              <a:spcAft>
                <a:spcPts val="0"/>
              </a:spcAft>
              <a:buFont typeface="Arial" pitchFamily="34" charset="0"/>
              <a:buChar char="•"/>
            </a:pPr>
            <a:endParaRPr altLang="zh-CN" baseline="0" b="0" cap="none" sz="2800" i="0" kern="0" lang="en-US" spc="0" strike="noStrike" u="none">
              <a:latin typeface="Times New Roman" pitchFamily="18" charset="0"/>
              <a:ea typeface="宋体" pitchFamily="0" charset="0"/>
              <a:cs typeface="Times New Roman" pitchFamily="18" charset="0"/>
            </a:endParaRPr>
          </a:p>
          <a:p>
            <a:pPr algn="l" indent="-285750" marL="285750">
              <a:lnSpc>
                <a:spcPct val="100000"/>
              </a:lnSpc>
              <a:spcBef>
                <a:spcPts val="0"/>
              </a:spcBef>
              <a:spcAft>
                <a:spcPts val="0"/>
              </a:spcAft>
              <a:buFont typeface="Arial" pitchFamily="34" charset="0"/>
              <a:buChar char="•"/>
            </a:pPr>
            <a:r>
              <a:rPr altLang="zh-CN" baseline="0" b="0" cap="none" sz="2800" i="0" kern="0" lang="en-US" spc="0" strike="noStrike" u="none">
                <a:latin typeface="Times New Roman" pitchFamily="18" charset="0"/>
                <a:ea typeface="宋体" pitchFamily="0" charset="0"/>
                <a:cs typeface="Times New Roman" pitchFamily="18" charset="0"/>
              </a:rPr>
              <a:t>Executives/Senior Leadership</a:t>
            </a:r>
            <a:endParaRPr altLang="zh-CN" baseline="0" b="0" cap="none" sz="2800" i="0" kern="0" lang="en-US" spc="0" strike="noStrike" u="none">
              <a:latin typeface="Times New Roman" pitchFamily="18" charset="0"/>
              <a:ea typeface="宋体" pitchFamily="0" charset="0"/>
              <a:cs typeface="Times New Roman" pitchFamily="18" charset="0"/>
            </a:endParaRPr>
          </a:p>
          <a:p>
            <a:pPr algn="l" indent="-285750" marL="285750">
              <a:lnSpc>
                <a:spcPct val="100000"/>
              </a:lnSpc>
              <a:spcBef>
                <a:spcPts val="0"/>
              </a:spcBef>
              <a:spcAft>
                <a:spcPts val="0"/>
              </a:spcAft>
              <a:buFont typeface="Arial" pitchFamily="34" charset="0"/>
              <a:buChar char="•"/>
            </a:pPr>
            <a:endParaRPr altLang="zh-CN" baseline="0" b="0" cap="none" sz="2800" i="0" kern="0" lang="en-US" spc="0" strike="noStrike" u="none">
              <a:latin typeface="Times New Roman" pitchFamily="18" charset="0"/>
              <a:ea typeface="宋体" pitchFamily="0" charset="0"/>
              <a:cs typeface="Times New Roman" pitchFamily="18" charset="0"/>
            </a:endParaRPr>
          </a:p>
          <a:p>
            <a:pPr algn="l" indent="-285750" marL="285750">
              <a:lnSpc>
                <a:spcPct val="100000"/>
              </a:lnSpc>
              <a:spcBef>
                <a:spcPts val="0"/>
              </a:spcBef>
              <a:spcAft>
                <a:spcPts val="0"/>
              </a:spcAft>
              <a:buFont typeface="Arial" pitchFamily="34" charset="0"/>
              <a:buChar char="•"/>
            </a:pPr>
            <a:r>
              <a:rPr altLang="zh-CN" baseline="0" b="0" cap="none" sz="2800" i="0" kern="0" lang="en-US" spc="0" strike="noStrike" u="none">
                <a:latin typeface="Times New Roman" pitchFamily="18" charset="0"/>
                <a:ea typeface="宋体" pitchFamily="0" charset="0"/>
                <a:cs typeface="Times New Roman" pitchFamily="18" charset="0"/>
              </a:rPr>
              <a:t>HR Department</a:t>
            </a:r>
            <a:endParaRPr altLang="zh-CN" baseline="0" b="0" cap="none" sz="2800" i="0" kern="0" lang="en-US" spc="0" strike="noStrike" u="none">
              <a:latin typeface="Times New Roman" pitchFamily="18" charset="0"/>
              <a:ea typeface="宋体" pitchFamily="0" charset="0"/>
              <a:cs typeface="Times New Roman" pitchFamily="18" charset="0"/>
            </a:endParaRPr>
          </a:p>
          <a:p>
            <a:pPr algn="l" indent="-285750" marL="285750">
              <a:lnSpc>
                <a:spcPct val="100000"/>
              </a:lnSpc>
              <a:spcBef>
                <a:spcPts val="0"/>
              </a:spcBef>
              <a:spcAft>
                <a:spcPts val="0"/>
              </a:spcAft>
              <a:buFont typeface="Arial" pitchFamily="34" charset="0"/>
              <a:buChar char="•"/>
            </a:pPr>
            <a:endParaRPr altLang="zh-CN" baseline="0" b="0" cap="none" sz="2800" i="0" kern="0" lang="en-US" spc="0" strike="noStrike" u="none">
              <a:latin typeface="Times New Roman" pitchFamily="18" charset="0"/>
              <a:ea typeface="宋体" pitchFamily="0" charset="0"/>
              <a:cs typeface="Times New Roman" pitchFamily="18" charset="0"/>
            </a:endParaRPr>
          </a:p>
          <a:p>
            <a:pPr algn="l" indent="-285750" marL="285750">
              <a:lnSpc>
                <a:spcPct val="100000"/>
              </a:lnSpc>
              <a:spcBef>
                <a:spcPts val="0"/>
              </a:spcBef>
              <a:spcAft>
                <a:spcPts val="0"/>
              </a:spcAft>
              <a:buFont typeface="Arial" pitchFamily="34" charset="0"/>
              <a:buChar char="•"/>
            </a:pPr>
            <a:r>
              <a:rPr altLang="zh-CN" baseline="0" b="0" cap="none" sz="2800" i="0" kern="0" lang="en-US" spc="0" strike="noStrike" u="none">
                <a:latin typeface="Times New Roman" pitchFamily="18" charset="0"/>
                <a:ea typeface="宋体" pitchFamily="0" charset="0"/>
                <a:cs typeface="Times New Roman" pitchFamily="18" charset="0"/>
              </a:rPr>
              <a:t>Managers/Supervisors </a:t>
            </a:r>
            <a:endParaRPr altLang="zh-CN" baseline="0" b="0" cap="none" sz="2800" i="0" kern="0" lang="en-US" spc="0" strike="noStrike" u="none">
              <a:latin typeface="Times New Roman" pitchFamily="18" charset="0"/>
              <a:ea typeface="宋体" pitchFamily="0" charset="0"/>
              <a:cs typeface="Times New Roman" pitchFamily="18" charset="0"/>
            </a:endParaRPr>
          </a:p>
          <a:p>
            <a:pPr algn="l" indent="-285750" marL="285750">
              <a:lnSpc>
                <a:spcPct val="100000"/>
              </a:lnSpc>
              <a:spcBef>
                <a:spcPts val="0"/>
              </a:spcBef>
              <a:spcAft>
                <a:spcPts val="0"/>
              </a:spcAft>
              <a:buFont typeface="Arial" pitchFamily="34" charset="0"/>
              <a:buChar char="•"/>
            </a:pPr>
            <a:endParaRPr altLang="zh-CN" baseline="0" b="0" cap="none" sz="2800" i="0" kern="0" lang="en-US" spc="0" strike="noStrike" u="none">
              <a:latin typeface="Times New Roman" pitchFamily="18" charset="0"/>
              <a:ea typeface="宋体" pitchFamily="0" charset="0"/>
              <a:cs typeface="Times New Roman" pitchFamily="18" charset="0"/>
            </a:endParaRPr>
          </a:p>
          <a:p>
            <a:pPr algn="l" indent="-285750" marL="285750">
              <a:lnSpc>
                <a:spcPct val="100000"/>
              </a:lnSpc>
              <a:spcBef>
                <a:spcPts val="0"/>
              </a:spcBef>
              <a:spcAft>
                <a:spcPts val="0"/>
              </a:spcAft>
              <a:buFont typeface="Arial" pitchFamily="34" charset="0"/>
              <a:buChar char="•"/>
            </a:pPr>
            <a:r>
              <a:rPr altLang="zh-CN" baseline="0" b="0" cap="none" sz="2800" i="0" kern="0" lang="en-US" spc="0" strike="noStrike" u="none">
                <a:latin typeface="Times New Roman" pitchFamily="18" charset="0"/>
                <a:ea typeface="宋体" pitchFamily="0" charset="0"/>
                <a:cs typeface="Times New Roman" pitchFamily="18" charset="0"/>
              </a:rPr>
              <a:t>Training </a:t>
            </a:r>
            <a:r>
              <a:rPr altLang="zh-CN" baseline="0" b="0" cap="none" sz="2800" i="0" kern="0" lang="en-US" spc="0" strike="noStrike" u="none">
                <a:latin typeface="Times New Roman" pitchFamily="18" charset="0"/>
                <a:ea typeface="宋体" pitchFamily="0" charset="0"/>
                <a:cs typeface="Times New Roman" pitchFamily="18" charset="0"/>
              </a:rPr>
              <a:t>and Development </a:t>
            </a:r>
            <a:r>
              <a:rPr altLang="zh-CN" baseline="0" b="0" cap="none" sz="2800" i="0" kern="0" lang="en-US" spc="0" strike="noStrike" u="none">
                <a:latin typeface="Times New Roman" pitchFamily="18" charset="0"/>
                <a:ea typeface="宋体" pitchFamily="0" charset="0"/>
                <a:cs typeface="Times New Roman" pitchFamily="18" charset="0"/>
              </a:rPr>
              <a:t>Teams</a:t>
            </a:r>
            <a:endParaRPr altLang="en-US" baseline="0" b="0" cap="none" sz="2800" i="0" kern="0" lang="zh-CN" spc="0" strike="noStrike" u="none">
              <a:latin typeface="Times New Roman" pitchFamily="18" charset="0"/>
              <a:ea typeface="宋体" pitchFamily="0" charset="0"/>
              <a:cs typeface="Times New Roman" pitchFamily="18" charset="0"/>
            </a:endParaRPr>
          </a:p>
        </p:txBody>
      </p:sp>
      <p:sp>
        <p:nvSpPr>
          <p:cNvPr id="1048708"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6</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pic>
        <p:nvPicPr>
          <p:cNvPr id="2097162" name="图片"/>
          <p:cNvPicPr>
            <a:picLocks/>
          </p:cNvPicPr>
          <p:nvPr/>
        </p:nvPicPr>
        <p:blipFill>
          <a:blip xmlns:r="http://schemas.openxmlformats.org/officeDocument/2006/relationships" r:embed="rId1" cstate="print"/>
          <a:stretch>
            <a:fillRect/>
          </a:stretch>
        </p:blipFill>
        <p:spPr>
          <a:xfrm rot="0">
            <a:off x="723900" y="6172200"/>
            <a:ext cx="2181225" cy="485775"/>
          </a:xfrm>
          <a:prstGeom prst="rect"/>
          <a:noFill/>
          <a:ln w="12700" cap="flat" cmpd="sng">
            <a:noFill/>
            <a:prstDash val="solid"/>
            <a:miter/>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7" name=""/>
        <p:cNvGrpSpPr/>
        <p:nvPr/>
      </p:nvGrpSpPr>
      <p:grpSpPr>
        <a:xfrm>
          <a:off x="0" y="0"/>
          <a:ext cx="0" cy="0"/>
          <a:chOff x="0" y="0"/>
          <a:chExt cx="0" cy="0"/>
        </a:xfrm>
      </p:grpSpPr>
      <p:pic>
        <p:nvPicPr>
          <p:cNvPr id="2097163" name="图片"/>
          <p:cNvPicPr>
            <a:picLocks/>
          </p:cNvPicPr>
          <p:nvPr/>
        </p:nvPicPr>
        <p:blipFill>
          <a:blip xmlns:r="http://schemas.openxmlformats.org/officeDocument/2006/relationships" r:embed="rId1" cstate="print"/>
          <a:stretch>
            <a:fillRect/>
          </a:stretch>
        </p:blipFill>
        <p:spPr>
          <a:xfrm rot="0">
            <a:off x="0" y="1476375"/>
            <a:ext cx="2695574" cy="3248025"/>
          </a:xfrm>
          <a:prstGeom prst="rect"/>
          <a:noFill/>
          <a:ln w="12700" cap="flat" cmpd="sng">
            <a:noFill/>
            <a:prstDash val="solid"/>
            <a:miter/>
          </a:ln>
        </p:spPr>
      </p:pic>
      <p:sp>
        <p:nvSpPr>
          <p:cNvPr id="1048712"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13"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14"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715" name="文本框"/>
          <p:cNvSpPr>
            <a:spLocks noGrp="1"/>
          </p:cNvSpPr>
          <p:nvPr>
            <p:ph type="title"/>
          </p:nvPr>
        </p:nvSpPr>
        <p:spPr>
          <a:xfrm rot="0">
            <a:off x="755332" y="385444"/>
            <a:ext cx="10681335" cy="556259"/>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U</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R</a:t>
            </a:r>
            <a:r>
              <a:rPr altLang="zh-CN" baseline="0" b="1" cap="none" sz="3600" i="0" kern="0" lang="en-US" spc="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LU</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N</a:t>
            </a:r>
            <a:r>
              <a:rPr altLang="zh-CN" baseline="0" b="1" cap="none" sz="3600" i="0" kern="0" lang="en-US" spc="-34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A</a:t>
            </a:r>
            <a:r>
              <a:rPr altLang="zh-CN" baseline="0" b="1" cap="none" sz="3600" i="0" kern="0" lang="en-US" spc="-5" strike="noStrike" u="none">
                <a:solidFill>
                  <a:schemeClr val="tx1"/>
                </a:solidFill>
                <a:latin typeface="Trebuchet MS" pitchFamily="0" charset="0"/>
                <a:ea typeface="宋体" pitchFamily="0" charset="0"/>
                <a:cs typeface="Trebuchet MS" pitchFamily="0" charset="0"/>
              </a:rPr>
              <a:t>N</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D</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60"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295" strike="noStrike" u="none">
                <a:solidFill>
                  <a:schemeClr val="tx1"/>
                </a:solidFill>
                <a:latin typeface="Trebuchet MS" pitchFamily="0" charset="0"/>
                <a:ea typeface="宋体" pitchFamily="0" charset="0"/>
                <a:cs typeface="Trebuchet MS" pitchFamily="0" charset="0"/>
              </a:rPr>
              <a:t>V</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A</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LU</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E</a:t>
            </a:r>
            <a:r>
              <a:rPr altLang="zh-CN" baseline="0" b="1" cap="none" sz="3600" i="0" kern="0" lang="en-US" spc="-6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15" strike="noStrike" u="none">
                <a:solidFill>
                  <a:schemeClr val="tx1"/>
                </a:solidFill>
                <a:latin typeface="Trebuchet MS" pitchFamily="0" charset="0"/>
                <a:ea typeface="宋体" pitchFamily="0" charset="0"/>
                <a:cs typeface="Trebuchet MS" pitchFamily="0" charset="0"/>
              </a:rPr>
              <a:t>P</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R</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15" strike="noStrike" u="none">
                <a:solidFill>
                  <a:schemeClr val="tx1"/>
                </a:solidFill>
                <a:latin typeface="Trebuchet MS" pitchFamily="0" charset="0"/>
                <a:ea typeface="宋体" pitchFamily="0" charset="0"/>
                <a:cs typeface="Trebuchet MS" pitchFamily="0" charset="0"/>
              </a:rPr>
              <a:t>P</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N</a:t>
            </a:r>
            <a:endParaRPr altLang="en-US" baseline="0" b="1" cap="none" sz="3600" i="0" kern="0" lang="zh-CN" spc="0" strike="noStrike" u="none">
              <a:solidFill>
                <a:schemeClr val="tx1"/>
              </a:solidFill>
              <a:latin typeface="Trebuchet MS" pitchFamily="0" charset="0"/>
              <a:ea typeface="宋体" pitchFamily="0" charset="0"/>
              <a:cs typeface="Trebuchet MS" pitchFamily="0" charset="0"/>
            </a:endParaRPr>
          </a:p>
        </p:txBody>
      </p:sp>
      <p:sp>
        <p:nvSpPr>
          <p:cNvPr id="1048716" name="文本框"/>
          <p:cNvSpPr>
            <a:spLocks noGrp="1"/>
          </p:cNvSpPr>
          <p:nvPr>
            <p:ph type="body" idx="1"/>
          </p:nvPr>
        </p:nvSpPr>
        <p:spPr>
          <a:xfrm rot="0">
            <a:off x="2970147" y="1984509"/>
            <a:ext cx="8534401" cy="302514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0" cap="none" sz="2800" i="0" kern="0" lang="en-US" spc="0" strike="noStrike" u="none">
                <a:latin typeface="Times New Roman" pitchFamily="18" charset="0"/>
                <a:ea typeface="宋体" pitchFamily="0" charset="0"/>
                <a:cs typeface="Times New Roman" pitchFamily="18" charset="0"/>
              </a:rPr>
              <a:t>A robust and integrated system designed to streamline and enhance the evaluation, management, and development of employee performance within the organization. The system incorporates standardized evaluation frameworks, advanced metrics, continuous feedback mechanisms, and development planning tools.</a:t>
            </a:r>
            <a:endParaRPr altLang="en-US" baseline="0" b="0" cap="none" sz="2800" i="0" kern="0" lang="zh-CN" spc="0" strike="noStrike" u="none">
              <a:latin typeface="Times New Roman" pitchFamily="18" charset="0"/>
              <a:ea typeface="宋体" pitchFamily="0" charset="0"/>
              <a:cs typeface="Times New Roman" pitchFamily="18" charset="0"/>
            </a:endParaRPr>
          </a:p>
        </p:txBody>
      </p:sp>
      <p:sp>
        <p:nvSpPr>
          <p:cNvPr id="1048717"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7</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pic>
        <p:nvPicPr>
          <p:cNvPr id="2097164" name="图片"/>
          <p:cNvPicPr>
            <a:picLocks/>
          </p:cNvPicPr>
          <p:nvPr/>
        </p:nvPicPr>
        <p:blipFill>
          <a:blip xmlns:r="http://schemas.openxmlformats.org/officeDocument/2006/relationships" r:embed="rId2" cstate="print"/>
          <a:stretch>
            <a:fillRect/>
          </a:stretch>
        </p:blipFill>
        <p:spPr>
          <a:xfrm rot="0">
            <a:off x="676275" y="6467475"/>
            <a:ext cx="2143125" cy="200023"/>
          </a:xfrm>
          <a:prstGeom prst="rect"/>
          <a:noFill/>
          <a:ln w="12700" cap="flat" cmpd="sng">
            <a:noFill/>
            <a:prstDash val="solid"/>
            <a:miter/>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0" name=""/>
        <p:cNvGrpSpPr/>
        <p:nvPr/>
      </p:nvGrpSpPr>
      <p:grpSpPr>
        <a:xfrm>
          <a:off x="0" y="0"/>
          <a:ext cx="0" cy="0"/>
          <a:chOff x="0" y="0"/>
          <a:chExt cx="0" cy="0"/>
        </a:xfrm>
      </p:grpSpPr>
      <p:sp>
        <p:nvSpPr>
          <p:cNvPr id="1048721" name="文本框"/>
          <p:cNvSpPr>
            <a:spLocks noGrp="1"/>
          </p:cNvSpPr>
          <p:nvPr>
            <p:ph type="title"/>
          </p:nvPr>
        </p:nvSpPr>
        <p:spPr>
          <a:xfrm rot="0">
            <a:off x="755332" y="385444"/>
            <a:ext cx="10681335" cy="81534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Dataset Description</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22" name="文本框"/>
          <p:cNvSpPr>
            <a:spLocks noGrp="1"/>
          </p:cNvSpPr>
          <p:nvPr>
            <p:ph type="body" idx="1"/>
          </p:nvPr>
        </p:nvSpPr>
        <p:spPr>
          <a:xfrm rot="0">
            <a:off x="609600" y="1577340"/>
            <a:ext cx="10972800" cy="4091940"/>
          </a:xfrm>
          <a:prstGeom prst="rect"/>
          <a:noFill/>
          <a:ln w="12700" cap="flat" cmpd="sng">
            <a:noFill/>
            <a:prstDash val="solid"/>
            <a:miter/>
          </a:ln>
        </p:spPr>
        <p:txBody>
          <a:bodyPr anchor="t" anchorCtr="0" bIns="45720" lIns="91440" rIns="91440" tIns="45720" vert="horz" wrap="square">
            <a:prstTxWarp prst="textNoShape"/>
          </a:bodyPr>
          <a:p>
            <a:pPr algn="l" indent="-285750" marL="285750">
              <a:lnSpc>
                <a:spcPct val="100000"/>
              </a:lnSpc>
              <a:spcBef>
                <a:spcPts val="0"/>
              </a:spcBef>
              <a:spcAft>
                <a:spcPts val="0"/>
              </a:spcAft>
              <a:buFont typeface="Arial" pitchFamily="34" charset="0"/>
              <a:buChar char="•"/>
            </a:pPr>
            <a:r>
              <a:rPr altLang="zh-CN" baseline="0" b="0" cap="none" sz="1800" i="0" kern="0" lang="en-US" spc="0" strike="noStrike" u="none">
                <a:latin typeface="Calibri" pitchFamily="0" charset="0"/>
                <a:ea typeface="宋体" pitchFamily="0" charset="0"/>
                <a:cs typeface="Lucida Sans" pitchFamily="0" charset="0"/>
              </a:rPr>
              <a:t>Employee data set taken from the KAGGLE.</a:t>
            </a:r>
            <a:endParaRPr altLang="zh-CN" baseline="0" b="0" cap="none" sz="1800" i="0" kern="0" lang="en-US" spc="0" strike="noStrike" u="none">
              <a:latin typeface="Calibri" pitchFamily="0" charset="0"/>
              <a:ea typeface="宋体" pitchFamily="0" charset="0"/>
              <a:cs typeface="Lucida Sans" pitchFamily="0" charset="0"/>
            </a:endParaRPr>
          </a:p>
          <a:p>
            <a:pPr algn="l" indent="-285750" marL="285750">
              <a:lnSpc>
                <a:spcPct val="100000"/>
              </a:lnSpc>
              <a:spcBef>
                <a:spcPts val="0"/>
              </a:spcBef>
              <a:spcAft>
                <a:spcPts val="0"/>
              </a:spcAft>
              <a:buFont typeface="Arial" pitchFamily="34" charset="0"/>
              <a:buChar char="•"/>
            </a:pPr>
            <a:r>
              <a:rPr altLang="zh-CN" baseline="0" b="0" cap="none" sz="1800" i="0" kern="0" lang="en-US" spc="0" strike="noStrike" u="none">
                <a:latin typeface="Calibri" pitchFamily="0" charset="0"/>
                <a:ea typeface="宋体" pitchFamily="0" charset="0"/>
                <a:cs typeface="Lucida Sans" pitchFamily="0" charset="0"/>
              </a:rPr>
              <a:t>In dataset, out of 26 data I took only 9 features out of it.</a:t>
            </a:r>
            <a:endParaRPr altLang="zh-CN" baseline="0" b="0" cap="none" sz="1800" i="0" kern="0" lang="en-US" spc="0" strike="noStrike" u="none">
              <a:latin typeface="Calibri" pitchFamily="0" charset="0"/>
              <a:ea typeface="宋体" pitchFamily="0" charset="0"/>
              <a:cs typeface="Lucida Sans" pitchFamily="0" charset="0"/>
            </a:endParaRPr>
          </a:p>
          <a:p>
            <a:pPr algn="l" indent="-285750" marL="285750">
              <a:lnSpc>
                <a:spcPct val="100000"/>
              </a:lnSpc>
              <a:spcBef>
                <a:spcPts val="0"/>
              </a:spcBef>
              <a:spcAft>
                <a:spcPts val="0"/>
              </a:spcAft>
              <a:buFont typeface="Arial" pitchFamily="34" charset="0"/>
              <a:buChar char="•"/>
            </a:pPr>
            <a:r>
              <a:rPr altLang="zh-CN" baseline="0" b="0" cap="none" sz="1800" i="0" kern="0" lang="en-US" spc="0" strike="noStrike" u="none">
                <a:solidFill>
                  <a:srgbClr val="7030A0"/>
                </a:solidFill>
                <a:latin typeface="Calibri" pitchFamily="0" charset="0"/>
                <a:ea typeface="宋体" pitchFamily="0" charset="0"/>
                <a:cs typeface="Lucida Sans" pitchFamily="0" charset="0"/>
              </a:rPr>
              <a:t>The selected 10 features are listed below:</a:t>
            </a:r>
            <a:endParaRPr altLang="zh-CN" baseline="0" b="0" cap="none" sz="1800" i="0" kern="0" lang="en-US" spc="0" strike="noStrike" u="none">
              <a:solidFill>
                <a:srgbClr val="7030A0"/>
              </a:solidFill>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1800" i="0" kern="0" lang="en-US" spc="0" strike="noStrike" u="none">
              <a:solidFill>
                <a:srgbClr val="3F3151"/>
              </a:solidFill>
              <a:latin typeface="Calibri" pitchFamily="0" charset="0"/>
              <a:ea typeface="宋体" pitchFamily="0" charset="0"/>
              <a:cs typeface="Lucida Sans" pitchFamily="0" charset="0"/>
            </a:endParaRPr>
          </a:p>
          <a:p>
            <a:pPr algn="l" indent="-342900" marL="342900">
              <a:lnSpc>
                <a:spcPct val="100000"/>
              </a:lnSpc>
              <a:spcBef>
                <a:spcPts val="0"/>
              </a:spcBef>
              <a:spcAft>
                <a:spcPts val="0"/>
              </a:spcAft>
              <a:buClrTx/>
              <a:buAutoNum type="arabicPeriod"/>
            </a:pPr>
            <a:r>
              <a:rPr altLang="zh-CN" baseline="0" b="0" cap="none" sz="1800" i="0" kern="0" lang="en-US" spc="0" strike="noStrike" u="none">
                <a:solidFill>
                  <a:schemeClr val="tx1"/>
                </a:solidFill>
                <a:latin typeface="Calibri" pitchFamily="0" charset="0"/>
                <a:ea typeface="宋体" pitchFamily="0" charset="0"/>
                <a:cs typeface="Lucida Sans" pitchFamily="0" charset="0"/>
              </a:rPr>
              <a:t>Employee ID</a:t>
            </a:r>
            <a:endParaRPr altLang="zh-CN" baseline="0" b="0" cap="none" sz="1800" i="0" kern="0" lang="en-US" spc="0" strike="noStrike" u="none">
              <a:solidFill>
                <a:schemeClr val="tx1"/>
              </a:solidFill>
              <a:latin typeface="Calibri" pitchFamily="0" charset="0"/>
              <a:ea typeface="宋体" pitchFamily="0" charset="0"/>
              <a:cs typeface="Lucida Sans" pitchFamily="0" charset="0"/>
            </a:endParaRPr>
          </a:p>
          <a:p>
            <a:pPr algn="l" indent="-342900" marL="342900">
              <a:lnSpc>
                <a:spcPct val="100000"/>
              </a:lnSpc>
              <a:spcBef>
                <a:spcPts val="0"/>
              </a:spcBef>
              <a:spcAft>
                <a:spcPts val="0"/>
              </a:spcAft>
              <a:buClrTx/>
              <a:buAutoNum type="arabicPeriod"/>
            </a:pPr>
            <a:r>
              <a:rPr altLang="zh-CN" baseline="0" b="0" cap="none" sz="1800" i="0" kern="0" lang="en-US" spc="0" strike="noStrike" u="none">
                <a:solidFill>
                  <a:schemeClr val="tx1"/>
                </a:solidFill>
                <a:latin typeface="Calibri" pitchFamily="0" charset="0"/>
                <a:ea typeface="宋体" pitchFamily="0" charset="0"/>
                <a:cs typeface="Lucida Sans" pitchFamily="0" charset="0"/>
              </a:rPr>
              <a:t>First name</a:t>
            </a:r>
            <a:endParaRPr altLang="zh-CN" baseline="0" b="0" cap="none" sz="1800" i="0" kern="0" lang="en-US" spc="0" strike="noStrike" u="none">
              <a:solidFill>
                <a:schemeClr val="tx1"/>
              </a:solidFill>
              <a:latin typeface="Calibri" pitchFamily="0" charset="0"/>
              <a:ea typeface="宋体" pitchFamily="0" charset="0"/>
              <a:cs typeface="Lucida Sans" pitchFamily="0" charset="0"/>
            </a:endParaRPr>
          </a:p>
          <a:p>
            <a:pPr algn="l" indent="-342900" marL="342900">
              <a:lnSpc>
                <a:spcPct val="100000"/>
              </a:lnSpc>
              <a:spcBef>
                <a:spcPts val="0"/>
              </a:spcBef>
              <a:spcAft>
                <a:spcPts val="0"/>
              </a:spcAft>
              <a:buClrTx/>
              <a:buAutoNum type="arabicPeriod"/>
            </a:pPr>
            <a:r>
              <a:rPr altLang="zh-CN" baseline="0" b="0" cap="none" sz="1800" i="0" kern="0" lang="en-US" spc="0" strike="noStrike" u="none">
                <a:solidFill>
                  <a:schemeClr val="tx1"/>
                </a:solidFill>
                <a:latin typeface="Calibri" pitchFamily="0" charset="0"/>
                <a:ea typeface="宋体" pitchFamily="0" charset="0"/>
                <a:cs typeface="Lucida Sans" pitchFamily="0" charset="0"/>
              </a:rPr>
              <a:t>Last name</a:t>
            </a:r>
            <a:endParaRPr altLang="zh-CN" baseline="0" b="0" cap="none" sz="1800" i="0" kern="0" lang="en-US" spc="0" strike="noStrike" u="none">
              <a:solidFill>
                <a:schemeClr val="tx1"/>
              </a:solidFill>
              <a:latin typeface="Calibri" pitchFamily="0" charset="0"/>
              <a:ea typeface="宋体" pitchFamily="0" charset="0"/>
              <a:cs typeface="Lucida Sans" pitchFamily="0" charset="0"/>
            </a:endParaRPr>
          </a:p>
          <a:p>
            <a:pPr algn="l" indent="-342900" marL="342900">
              <a:lnSpc>
                <a:spcPct val="100000"/>
              </a:lnSpc>
              <a:spcBef>
                <a:spcPts val="0"/>
              </a:spcBef>
              <a:spcAft>
                <a:spcPts val="0"/>
              </a:spcAft>
              <a:buClrTx/>
              <a:buAutoNum type="arabicPeriod"/>
            </a:pPr>
            <a:r>
              <a:rPr altLang="zh-CN" baseline="0" b="0" cap="none" sz="1800" i="0" kern="0" lang="en-US" spc="0" strike="noStrike" u="none">
                <a:solidFill>
                  <a:schemeClr val="tx1"/>
                </a:solidFill>
                <a:latin typeface="Calibri" pitchFamily="0" charset="0"/>
                <a:ea typeface="宋体" pitchFamily="0" charset="0"/>
                <a:cs typeface="Lucida Sans" pitchFamily="0" charset="0"/>
              </a:rPr>
              <a:t>Business unit</a:t>
            </a:r>
            <a:endParaRPr altLang="zh-CN" baseline="0" b="0" cap="none" sz="1800" i="0" kern="0" lang="en-US" spc="0" strike="noStrike" u="none">
              <a:solidFill>
                <a:schemeClr val="tx1"/>
              </a:solidFill>
              <a:latin typeface="Calibri" pitchFamily="0" charset="0"/>
              <a:ea typeface="宋体" pitchFamily="0" charset="0"/>
              <a:cs typeface="Lucida Sans" pitchFamily="0" charset="0"/>
            </a:endParaRPr>
          </a:p>
          <a:p>
            <a:pPr algn="l" indent="-342900" marL="342900">
              <a:lnSpc>
                <a:spcPct val="100000"/>
              </a:lnSpc>
              <a:spcBef>
                <a:spcPts val="0"/>
              </a:spcBef>
              <a:spcAft>
                <a:spcPts val="0"/>
              </a:spcAft>
              <a:buClrTx/>
              <a:buAutoNum type="arabicPeriod"/>
            </a:pPr>
            <a:r>
              <a:rPr altLang="zh-CN" baseline="0" b="0" cap="none" sz="1800" i="0" kern="0" lang="en-US" spc="0" strike="noStrike" u="none">
                <a:solidFill>
                  <a:schemeClr val="tx1"/>
                </a:solidFill>
                <a:latin typeface="Calibri" pitchFamily="0" charset="0"/>
                <a:ea typeface="宋体" pitchFamily="0" charset="0"/>
                <a:cs typeface="Lucida Sans" pitchFamily="0" charset="0"/>
              </a:rPr>
              <a:t>Employee Type</a:t>
            </a:r>
            <a:endParaRPr altLang="zh-CN" baseline="0" b="0" cap="none" sz="1800" i="0" kern="0" lang="en-US" spc="0" strike="noStrike" u="none">
              <a:solidFill>
                <a:schemeClr val="tx1"/>
              </a:solidFill>
              <a:latin typeface="Calibri" pitchFamily="0" charset="0"/>
              <a:ea typeface="宋体" pitchFamily="0" charset="0"/>
              <a:cs typeface="Lucida Sans" pitchFamily="0" charset="0"/>
            </a:endParaRPr>
          </a:p>
          <a:p>
            <a:pPr algn="l" indent="-342900" marL="342900">
              <a:lnSpc>
                <a:spcPct val="100000"/>
              </a:lnSpc>
              <a:spcBef>
                <a:spcPts val="0"/>
              </a:spcBef>
              <a:spcAft>
                <a:spcPts val="0"/>
              </a:spcAft>
              <a:buClrTx/>
              <a:buAutoNum type="arabicPeriod"/>
            </a:pPr>
            <a:r>
              <a:rPr altLang="zh-CN" baseline="0" b="0" cap="none" sz="1800" i="0" kern="0" lang="en-US" spc="0" strike="noStrike" u="none">
                <a:solidFill>
                  <a:schemeClr val="tx1"/>
                </a:solidFill>
                <a:latin typeface="Calibri" pitchFamily="0" charset="0"/>
                <a:ea typeface="宋体" pitchFamily="0" charset="0"/>
                <a:cs typeface="Lucida Sans" pitchFamily="0" charset="0"/>
              </a:rPr>
              <a:t>Employee Status</a:t>
            </a:r>
            <a:endParaRPr altLang="zh-CN" baseline="0" b="0" cap="none" sz="1800" i="0" kern="0" lang="en-US" spc="0" strike="noStrike" u="none">
              <a:solidFill>
                <a:schemeClr val="tx1"/>
              </a:solidFill>
              <a:latin typeface="Calibri" pitchFamily="0" charset="0"/>
              <a:ea typeface="宋体" pitchFamily="0" charset="0"/>
              <a:cs typeface="Lucida Sans" pitchFamily="0" charset="0"/>
            </a:endParaRPr>
          </a:p>
          <a:p>
            <a:pPr algn="l" indent="-342900" marL="342900">
              <a:lnSpc>
                <a:spcPct val="100000"/>
              </a:lnSpc>
              <a:spcBef>
                <a:spcPts val="0"/>
              </a:spcBef>
              <a:spcAft>
                <a:spcPts val="0"/>
              </a:spcAft>
              <a:buClrTx/>
              <a:buAutoNum type="arabicPeriod"/>
            </a:pPr>
            <a:r>
              <a:rPr altLang="zh-CN" baseline="0" b="0" cap="none" sz="1800" i="0" kern="0" lang="en-US" spc="0" strike="noStrike" u="none">
                <a:solidFill>
                  <a:schemeClr val="tx1"/>
                </a:solidFill>
                <a:latin typeface="Calibri" pitchFamily="0" charset="0"/>
                <a:ea typeface="宋体" pitchFamily="0" charset="0"/>
                <a:cs typeface="Lucida Sans" pitchFamily="0" charset="0"/>
              </a:rPr>
              <a:t>Employee classification type</a:t>
            </a:r>
            <a:endParaRPr altLang="zh-CN" baseline="0" b="0" cap="none" sz="1800" i="0" kern="0" lang="en-US" spc="0" strike="noStrike" u="none">
              <a:solidFill>
                <a:schemeClr val="tx1"/>
              </a:solidFill>
              <a:latin typeface="Calibri" pitchFamily="0" charset="0"/>
              <a:ea typeface="宋体" pitchFamily="0" charset="0"/>
              <a:cs typeface="Lucida Sans" pitchFamily="0" charset="0"/>
            </a:endParaRPr>
          </a:p>
          <a:p>
            <a:pPr algn="l" indent="-342900" marL="342900">
              <a:lnSpc>
                <a:spcPct val="100000"/>
              </a:lnSpc>
              <a:spcBef>
                <a:spcPts val="0"/>
              </a:spcBef>
              <a:spcAft>
                <a:spcPts val="0"/>
              </a:spcAft>
              <a:buClrTx/>
              <a:buAutoNum type="arabicPeriod"/>
            </a:pPr>
            <a:r>
              <a:rPr altLang="zh-CN" baseline="0" b="0" cap="none" sz="1800" i="0" kern="0" lang="en-US" spc="0" strike="noStrike" u="none">
                <a:solidFill>
                  <a:schemeClr val="tx1"/>
                </a:solidFill>
                <a:latin typeface="Calibri" pitchFamily="0" charset="0"/>
                <a:ea typeface="宋体" pitchFamily="0" charset="0"/>
                <a:cs typeface="Lucida Sans" pitchFamily="0" charset="0"/>
              </a:rPr>
              <a:t>Gender Code</a:t>
            </a:r>
            <a:endParaRPr altLang="zh-CN" baseline="0" b="0" cap="none" sz="1800" i="0" kern="0" lang="en-US" spc="0" strike="noStrike" u="none">
              <a:solidFill>
                <a:schemeClr val="tx1"/>
              </a:solidFill>
              <a:latin typeface="Calibri" pitchFamily="0" charset="0"/>
              <a:ea typeface="宋体" pitchFamily="0" charset="0"/>
              <a:cs typeface="Lucida Sans" pitchFamily="0" charset="0"/>
            </a:endParaRPr>
          </a:p>
          <a:p>
            <a:pPr algn="l" indent="-342900" marL="342900">
              <a:lnSpc>
                <a:spcPct val="100000"/>
              </a:lnSpc>
              <a:spcBef>
                <a:spcPts val="0"/>
              </a:spcBef>
              <a:spcAft>
                <a:spcPts val="0"/>
              </a:spcAft>
              <a:buClrTx/>
              <a:buAutoNum type="arabicPeriod"/>
            </a:pPr>
            <a:r>
              <a:rPr altLang="zh-CN" baseline="0" b="0" cap="none" sz="1800" i="0" kern="0" lang="en-US" spc="0" strike="noStrike" u="none">
                <a:solidFill>
                  <a:schemeClr val="tx1"/>
                </a:solidFill>
                <a:latin typeface="Calibri" pitchFamily="0" charset="0"/>
                <a:ea typeface="宋体" pitchFamily="0" charset="0"/>
                <a:cs typeface="Lucida Sans" pitchFamily="0" charset="0"/>
              </a:rPr>
              <a:t>Performance Score</a:t>
            </a:r>
            <a:endParaRPr altLang="zh-CN" baseline="0" b="0" cap="none" sz="1800" i="0" kern="0" lang="en-US" spc="0" strike="noStrike" u="none">
              <a:solidFill>
                <a:schemeClr val="tx1"/>
              </a:solidFill>
              <a:latin typeface="Calibri" pitchFamily="0" charset="0"/>
              <a:ea typeface="宋体" pitchFamily="0" charset="0"/>
              <a:cs typeface="Lucida Sans" pitchFamily="0" charset="0"/>
            </a:endParaRPr>
          </a:p>
          <a:p>
            <a:pPr algn="l" indent="-342900" marL="342900">
              <a:lnSpc>
                <a:spcPct val="100000"/>
              </a:lnSpc>
              <a:spcBef>
                <a:spcPts val="0"/>
              </a:spcBef>
              <a:spcAft>
                <a:spcPts val="0"/>
              </a:spcAft>
              <a:buClrTx/>
              <a:buAutoNum type="arabicPeriod"/>
            </a:pPr>
            <a:r>
              <a:rPr altLang="zh-CN" baseline="0" b="0" cap="none" sz="1800" i="0" kern="0" lang="en-US" spc="0" strike="noStrike" u="none">
                <a:solidFill>
                  <a:schemeClr val="tx1"/>
                </a:solidFill>
                <a:latin typeface="Calibri" pitchFamily="0" charset="0"/>
                <a:ea typeface="宋体" pitchFamily="0" charset="0"/>
                <a:cs typeface="Lucida Sans" pitchFamily="0" charset="0"/>
              </a:rPr>
              <a:t>Current employee rating</a:t>
            </a:r>
            <a:endParaRPr altLang="zh-CN" baseline="0" b="0" cap="none" sz="1800" i="0" kern="0" lang="en-US" spc="0" strike="noStrike" u="none">
              <a:solidFill>
                <a:schemeClr val="tx1"/>
              </a:solidFill>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endParaRPr altLang="en-US" baseline="0" b="0" cap="none" sz="1800" i="0" kern="0" lang="zh-CN" spc="0" strike="noStrike" u="none">
              <a:latin typeface="Calibri" pitchFamily="0" charset="0"/>
              <a:ea typeface="宋体" pitchFamily="0" charset="0"/>
              <a:cs typeface="Lucida Sans" pitchFamily="0"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3" name=""/>
        <p:cNvGrpSpPr/>
        <p:nvPr/>
      </p:nvGrpSpPr>
      <p:grpSpPr>
        <a:xfrm>
          <a:off x="0" y="0"/>
          <a:ext cx="0" cy="0"/>
          <a:chOff x="0" y="0"/>
          <a:chExt cx="0" cy="0"/>
        </a:xfrm>
      </p:grpSpPr>
      <p:sp>
        <p:nvSpPr>
          <p:cNvPr id="1048726" name="矩形"/>
          <p:cNvSpPr/>
          <p:nvPr/>
        </p:nvSpPr>
        <p:spPr>
          <a:xfrm rot="0">
            <a:off x="752474" y="6486037"/>
            <a:ext cx="1773554" cy="166368"/>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27"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28"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29"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5" name="图片"/>
          <p:cNvPicPr>
            <a:picLocks/>
          </p:cNvPicPr>
          <p:nvPr/>
        </p:nvPicPr>
        <p:blipFill>
          <a:blip xmlns:r="http://schemas.openxmlformats.org/officeDocument/2006/relationships" r:embed="rId1" cstate="print"/>
          <a:stretch>
            <a:fillRect/>
          </a:stretch>
        </p:blipFill>
        <p:spPr>
          <a:xfrm rot="0">
            <a:off x="66675" y="3381373"/>
            <a:ext cx="2466975" cy="3419473"/>
          </a:xfrm>
          <a:prstGeom prst="rect"/>
          <a:noFill/>
          <a:ln w="12700" cap="flat" cmpd="sng">
            <a:noFill/>
            <a:prstDash val="solid"/>
            <a:miter/>
          </a:ln>
        </p:spPr>
      </p:pic>
      <p:sp>
        <p:nvSpPr>
          <p:cNvPr id="1048730" name="文本框"/>
          <p:cNvSpPr>
            <a:spLocks noGrp="1"/>
          </p:cNvSpPr>
          <p:nvPr>
            <p:ph type="title"/>
          </p:nvPr>
        </p:nvSpPr>
        <p:spPr>
          <a:xfrm rot="0">
            <a:off x="755332" y="385444"/>
            <a:ext cx="10681335" cy="6642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THE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WOW</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a:t>
            </a:r>
            <a:r>
              <a:rPr altLang="zh-CN" baseline="0" b="1" cap="none" sz="4250" i="0" kern="0" lang="en-US" spc="8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IN</a:t>
            </a:r>
            <a:r>
              <a:rPr altLang="zh-CN" baseline="0" b="1" cap="none" sz="4250" i="0" kern="0" lang="en-US" spc="-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OUR</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SOLUTION</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sp>
        <p:nvSpPr>
          <p:cNvPr id="1048731" name="文本框"/>
          <p:cNvSpPr>
            <a:spLocks noGrp="1"/>
          </p:cNvSpPr>
          <p:nvPr>
            <p:ph type="body" idx="1"/>
          </p:nvPr>
        </p:nvSpPr>
        <p:spPr>
          <a:xfrm rot="0">
            <a:off x="2362200" y="1148252"/>
            <a:ext cx="8305800" cy="675894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2400" i="0" kern="0" lang="en-US" spc="0" strike="noStrike" u="none">
                <a:latin typeface="Times New Roman" pitchFamily="18" charset="0"/>
                <a:ea typeface="宋体" pitchFamily="0" charset="0"/>
                <a:cs typeface="Times New Roman" pitchFamily="18" charset="0"/>
              </a:rPr>
              <a:t>Personalized Insights:</a:t>
            </a:r>
            <a:endParaRPr altLang="zh-CN" baseline="0" b="0" cap="none" sz="2400" i="0" kern="0" lang="en-US" spc="0" strike="noStrike" u="none">
              <a:latin typeface="Times New Roman" pitchFamily="18" charset="0"/>
              <a:ea typeface="宋体" pitchFamily="0" charset="0"/>
              <a:cs typeface="Times New Roman" pitchFamily="18" charset="0"/>
            </a:endParaRPr>
          </a:p>
          <a:p>
            <a:pPr algn="l" indent="-285750" lvl="1" marL="742950">
              <a:lnSpc>
                <a:spcPct val="100000"/>
              </a:lnSpc>
              <a:spcBef>
                <a:spcPts val="0"/>
              </a:spcBef>
              <a:spcAft>
                <a:spcPts val="0"/>
              </a:spcAft>
              <a:buFont typeface="Arial" pitchFamily="34" charset="0"/>
              <a:buChar char="•"/>
            </a:pPr>
            <a:r>
              <a:rPr altLang="zh-CN" baseline="0" b="0" cap="none" sz="2400" i="0" kern="0" lang="en-US" spc="0" strike="noStrike" u="none">
                <a:latin typeface="Times New Roman" pitchFamily="18" charset="0"/>
                <a:ea typeface="宋体" pitchFamily="0" charset="0"/>
                <a:cs typeface="Times New Roman" pitchFamily="18" charset="0"/>
              </a:rPr>
              <a:t>Custom feedback tailored to individual strengths and career goals.</a:t>
            </a:r>
            <a:endParaRPr altLang="zh-CN" baseline="0" b="0" cap="none" sz="2400" i="0" kern="0" lang="en-US" spc="0" strike="noStrike" u="none">
              <a:latin typeface="Times New Roman" pitchFamily="18" charset="0"/>
              <a:ea typeface="宋体" pitchFamily="0" charset="0"/>
              <a:cs typeface="Times New Roman" pitchFamily="18" charset="0"/>
            </a:endParaRPr>
          </a:p>
          <a:p>
            <a:pPr algn="l" indent="-285750" lvl="1" marL="742950">
              <a:lnSpc>
                <a:spcPct val="100000"/>
              </a:lnSpc>
              <a:spcBef>
                <a:spcPts val="0"/>
              </a:spcBef>
              <a:spcAft>
                <a:spcPts val="0"/>
              </a:spcAft>
              <a:buFont typeface="Arial" pitchFamily="34" charset="0"/>
              <a:buChar char="•"/>
            </a:pPr>
            <a:r>
              <a:rPr altLang="zh-CN" baseline="0" b="0" cap="none" sz="2400" i="0" kern="0" lang="en-US" spc="0" strike="noStrike" u="none">
                <a:latin typeface="Times New Roman" pitchFamily="18" charset="0"/>
                <a:ea typeface="宋体" pitchFamily="0" charset="0"/>
                <a:cs typeface="Times New Roman" pitchFamily="18" charset="0"/>
              </a:rPr>
              <a:t>Development plans with clear, actionable steps for growth.</a:t>
            </a:r>
            <a:endParaRPr altLang="zh-CN" baseline="0" b="0" cap="none" sz="2400" i="0" kern="0" lang="en-US" spc="0" strike="noStrike" u="none">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r>
              <a:rPr altLang="zh-CN" baseline="0" b="1" cap="none" sz="2400" i="0" kern="0" lang="en-US" spc="0" strike="noStrike" u="none">
                <a:latin typeface="Times New Roman" pitchFamily="18" charset="0"/>
                <a:ea typeface="宋体" pitchFamily="0" charset="0"/>
                <a:cs typeface="Times New Roman" pitchFamily="18" charset="0"/>
              </a:rPr>
              <a:t>Real-Time Analytics:</a:t>
            </a:r>
            <a:endParaRPr altLang="zh-CN" baseline="0" b="0" cap="none" sz="2400" i="0" kern="0" lang="en-US" spc="0" strike="noStrike" u="none">
              <a:latin typeface="Times New Roman" pitchFamily="18" charset="0"/>
              <a:ea typeface="宋体" pitchFamily="0" charset="0"/>
              <a:cs typeface="Times New Roman" pitchFamily="18" charset="0"/>
            </a:endParaRPr>
          </a:p>
          <a:p>
            <a:pPr algn="l" indent="-285750" lvl="1" marL="742950">
              <a:lnSpc>
                <a:spcPct val="100000"/>
              </a:lnSpc>
              <a:spcBef>
                <a:spcPts val="0"/>
              </a:spcBef>
              <a:spcAft>
                <a:spcPts val="0"/>
              </a:spcAft>
              <a:buFont typeface="Arial" pitchFamily="34" charset="0"/>
              <a:buChar char="•"/>
            </a:pPr>
            <a:r>
              <a:rPr altLang="zh-CN" baseline="0" b="0" cap="none" sz="2400" i="0" kern="0" lang="en-US" spc="0" strike="noStrike" u="none">
                <a:latin typeface="Times New Roman" pitchFamily="18" charset="0"/>
                <a:ea typeface="宋体" pitchFamily="0" charset="0"/>
                <a:cs typeface="Times New Roman" pitchFamily="18" charset="0"/>
              </a:rPr>
              <a:t>Instant performance tracking and feedback.</a:t>
            </a:r>
            <a:endParaRPr altLang="zh-CN" baseline="0" b="0" cap="none" sz="2400" i="0" kern="0" lang="en-US" spc="0" strike="noStrike" u="none">
              <a:latin typeface="Times New Roman" pitchFamily="18" charset="0"/>
              <a:ea typeface="宋体" pitchFamily="0" charset="0"/>
              <a:cs typeface="Times New Roman" pitchFamily="18" charset="0"/>
            </a:endParaRPr>
          </a:p>
          <a:p>
            <a:pPr algn="l" indent="-285750" lvl="1" marL="742950">
              <a:lnSpc>
                <a:spcPct val="100000"/>
              </a:lnSpc>
              <a:spcBef>
                <a:spcPts val="0"/>
              </a:spcBef>
              <a:spcAft>
                <a:spcPts val="0"/>
              </a:spcAft>
              <a:buFont typeface="Arial" pitchFamily="34" charset="0"/>
              <a:buChar char="•"/>
            </a:pPr>
            <a:r>
              <a:rPr altLang="zh-CN" baseline="0" b="0" cap="none" sz="2400" i="0" kern="0" lang="en-US" spc="0" strike="noStrike" u="none">
                <a:latin typeface="Times New Roman" pitchFamily="18" charset="0"/>
                <a:ea typeface="宋体" pitchFamily="0" charset="0"/>
                <a:cs typeface="Times New Roman" pitchFamily="18" charset="0"/>
              </a:rPr>
              <a:t>Predictive insights to anticipate future trends and needs.</a:t>
            </a:r>
            <a:endParaRPr altLang="zh-CN" baseline="0" b="0" cap="none" sz="2400" i="0" kern="0" lang="en-US" spc="0" strike="noStrike" u="none">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r>
              <a:rPr altLang="zh-CN" baseline="0" b="1" cap="none" sz="2400" i="0" kern="0" lang="en-US" spc="0" strike="noStrike" u="none">
                <a:latin typeface="Times New Roman" pitchFamily="18" charset="0"/>
                <a:ea typeface="宋体" pitchFamily="0" charset="0"/>
                <a:cs typeface="Times New Roman" pitchFamily="18" charset="0"/>
              </a:rPr>
              <a:t>Engaging Experience:</a:t>
            </a:r>
            <a:endParaRPr altLang="zh-CN" baseline="0" b="0" cap="none" sz="2400" i="0" kern="0" lang="en-US" spc="0" strike="noStrike" u="none">
              <a:latin typeface="Times New Roman" pitchFamily="18" charset="0"/>
              <a:ea typeface="宋体" pitchFamily="0" charset="0"/>
              <a:cs typeface="Times New Roman" pitchFamily="18" charset="0"/>
            </a:endParaRPr>
          </a:p>
          <a:p>
            <a:pPr algn="l" indent="-285750" lvl="1" marL="742950">
              <a:lnSpc>
                <a:spcPct val="100000"/>
              </a:lnSpc>
              <a:spcBef>
                <a:spcPts val="0"/>
              </a:spcBef>
              <a:spcAft>
                <a:spcPts val="0"/>
              </a:spcAft>
              <a:buFont typeface="Arial" pitchFamily="34" charset="0"/>
              <a:buChar char="•"/>
            </a:pPr>
            <a:r>
              <a:rPr altLang="zh-CN" baseline="0" b="0" cap="none" sz="2400" i="0" kern="0" lang="en-US" spc="0" strike="noStrike" u="none">
                <a:latin typeface="Times New Roman" pitchFamily="18" charset="0"/>
                <a:ea typeface="宋体" pitchFamily="0" charset="0"/>
                <a:cs typeface="Times New Roman" pitchFamily="18" charset="0"/>
              </a:rPr>
              <a:t>Gamified </a:t>
            </a:r>
            <a:r>
              <a:rPr altLang="zh-CN" baseline="0" b="0" cap="none" sz="2400" i="0" kern="0" lang="en-US" spc="0" strike="noStrike" u="none">
                <a:latin typeface="Times New Roman" pitchFamily="18" charset="0"/>
                <a:ea typeface="宋体" pitchFamily="0" charset="0"/>
                <a:cs typeface="Times New Roman" pitchFamily="18" charset="0"/>
              </a:rPr>
              <a:t>elements to motivate and reward high performance.</a:t>
            </a:r>
            <a:endParaRPr altLang="zh-CN" baseline="0" b="0" cap="none" sz="2400" i="0" kern="0" lang="en-US" spc="0" strike="noStrike" u="none">
              <a:latin typeface="Times New Roman" pitchFamily="18" charset="0"/>
              <a:ea typeface="宋体" pitchFamily="0" charset="0"/>
              <a:cs typeface="Times New Roman" pitchFamily="18" charset="0"/>
            </a:endParaRPr>
          </a:p>
          <a:p>
            <a:pPr algn="l" indent="-285750" lvl="1" marL="742950">
              <a:lnSpc>
                <a:spcPct val="100000"/>
              </a:lnSpc>
              <a:spcBef>
                <a:spcPts val="0"/>
              </a:spcBef>
              <a:spcAft>
                <a:spcPts val="0"/>
              </a:spcAft>
              <a:buFont typeface="Arial" pitchFamily="34" charset="0"/>
              <a:buChar char="•"/>
            </a:pPr>
            <a:r>
              <a:rPr altLang="zh-CN" baseline="0" b="0" cap="none" sz="2400" i="0" kern="0" lang="en-US" spc="0" strike="noStrike" u="none">
                <a:latin typeface="Times New Roman" pitchFamily="18" charset="0"/>
                <a:ea typeface="宋体" pitchFamily="0" charset="0"/>
                <a:cs typeface="Times New Roman" pitchFamily="18" charset="0"/>
              </a:rPr>
              <a:t>Intuitive, mobile-friendly interface for on-the-go access.</a:t>
            </a:r>
            <a:endParaRPr altLang="zh-CN" baseline="0" b="0" cap="none" sz="2400" i="0" kern="0" lang="en-US" spc="0" strike="noStrike" u="none">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r>
              <a:rPr altLang="zh-CN" baseline="0" b="1" cap="none" sz="2400" i="0" kern="0" lang="en-US" spc="0" strike="noStrike" u="none">
                <a:latin typeface="Times New Roman" pitchFamily="18" charset="0"/>
                <a:ea typeface="宋体" pitchFamily="0" charset="0"/>
                <a:cs typeface="Times New Roman" pitchFamily="18" charset="0"/>
              </a:rPr>
              <a:t>Holistic Approach:</a:t>
            </a:r>
            <a:endParaRPr altLang="zh-CN" baseline="0" b="0" cap="none" sz="2400" i="0" kern="0" lang="en-US" spc="0" strike="noStrike" u="none">
              <a:latin typeface="Times New Roman" pitchFamily="18" charset="0"/>
              <a:ea typeface="宋体" pitchFamily="0" charset="0"/>
              <a:cs typeface="Times New Roman" pitchFamily="18" charset="0"/>
            </a:endParaRPr>
          </a:p>
          <a:p>
            <a:pPr algn="l" indent="-285750" lvl="1" marL="742950">
              <a:lnSpc>
                <a:spcPct val="100000"/>
              </a:lnSpc>
              <a:spcBef>
                <a:spcPts val="0"/>
              </a:spcBef>
              <a:spcAft>
                <a:spcPts val="0"/>
              </a:spcAft>
              <a:buFont typeface="Arial" pitchFamily="34" charset="0"/>
              <a:buChar char="•"/>
            </a:pPr>
            <a:r>
              <a:rPr altLang="zh-CN" baseline="0" b="0" cap="none" sz="2400" i="0" kern="0" lang="en-US" spc="0" strike="noStrike" u="none">
                <a:latin typeface="Times New Roman" pitchFamily="18" charset="0"/>
                <a:ea typeface="宋体" pitchFamily="0" charset="0"/>
                <a:cs typeface="Times New Roman" pitchFamily="18" charset="0"/>
              </a:rPr>
              <a:t>360-degree feedback for a comprehensive evaluation.</a:t>
            </a:r>
            <a:endParaRPr altLang="zh-CN" baseline="0" b="0" cap="none" sz="2400" i="0" kern="0" lang="en-US" spc="0" strike="noStrike" u="none">
              <a:latin typeface="Times New Roman" pitchFamily="18" charset="0"/>
              <a:ea typeface="宋体" pitchFamily="0" charset="0"/>
              <a:cs typeface="Times New Roman" pitchFamily="18" charset="0"/>
            </a:endParaRPr>
          </a:p>
          <a:p>
            <a:pPr algn="l" indent="-285750" lvl="1" marL="742950">
              <a:lnSpc>
                <a:spcPct val="100000"/>
              </a:lnSpc>
              <a:spcBef>
                <a:spcPts val="0"/>
              </a:spcBef>
              <a:spcAft>
                <a:spcPts val="0"/>
              </a:spcAft>
              <a:buFont typeface="Arial" pitchFamily="34" charset="0"/>
              <a:buChar char="•"/>
            </a:pPr>
            <a:r>
              <a:rPr altLang="zh-CN" baseline="0" b="0" cap="none" sz="2400" i="0" kern="0" lang="en-US" spc="0" strike="noStrike" u="none">
                <a:latin typeface="Times New Roman" pitchFamily="18" charset="0"/>
                <a:ea typeface="宋体" pitchFamily="0" charset="0"/>
                <a:cs typeface="Times New Roman" pitchFamily="18" charset="0"/>
              </a:rPr>
              <a:t>Integration of employee wellness into performance metrics.</a:t>
            </a:r>
            <a:endParaRPr altLang="zh-CN" baseline="0" b="0" cap="none" sz="2400" i="0" kern="0" lang="en-US" spc="0" strike="noStrike" u="none">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1800" i="0" kern="0" lang="zh-CN" spc="0" strike="noStrike" u="none">
              <a:latin typeface="Times New Roman" pitchFamily="18" charset="0"/>
              <a:ea typeface="宋体" pitchFamily="0" charset="0"/>
              <a:cs typeface="Times New Roman" pitchFamily="18" charset="0"/>
            </a:endParaRPr>
          </a:p>
        </p:txBody>
      </p:sp>
      <p:sp>
        <p:nvSpPr>
          <p:cNvPr id="1048732" name="矩形"/>
          <p:cNvSpPr/>
          <p:nvPr/>
        </p:nvSpPr>
        <p:spPr>
          <a:xfrm rot="0">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9</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33" name="矩形"/>
          <p:cNvSpPr/>
          <p:nvPr/>
        </p:nvSpPr>
        <p:spPr>
          <a:xfrm rot="0">
            <a:off x="2857500" y="2300436"/>
            <a:ext cx="8534018" cy="94869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Arial" pitchFamily="34" charset="0"/>
              <a:buChar char="•"/>
            </a:pP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pitchFamily="0"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Override1.xml><?xml version="1.0" encoding="utf-8"?>
<a:themeOverride xmlns:a="http://schemas.openxmlformats.org/drawingml/2006/main">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Application>Yozo_Office</Application>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CPH2381</dc:creator>
  <cp:lastModifiedBy>root</cp:lastModifiedBy>
  <dcterms:created xsi:type="dcterms:W3CDTF">2024-10-01T04:10:17Z</dcterms:created>
  <dcterms:modified xsi:type="dcterms:W3CDTF">2024-10-01T04:10:17Z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577104567a204754bfec7acbbd693be9</vt:lpwstr>
  </property>
</Properties>
</file>