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2493-869F-501E-500D-85CBB840F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dirty="0"/>
              <a:t>Creating an Employee Performance Scorecard in Excel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E25FE-27FA-6007-369A-532DE1BF7C51}"/>
              </a:ext>
            </a:extLst>
          </p:cNvPr>
          <p:cNvSpPr txBox="1"/>
          <p:nvPr/>
        </p:nvSpPr>
        <p:spPr>
          <a:xfrm>
            <a:off x="2550691" y="3995678"/>
            <a:ext cx="4682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Name: </a:t>
            </a:r>
            <a:r>
              <a:rPr lang="en-IN" dirty="0"/>
              <a:t>A. </a:t>
            </a:r>
            <a:r>
              <a:rPr lang="en-IN" dirty="0" err="1"/>
              <a:t>Saravanan</a:t>
            </a:r>
            <a:endParaRPr lang="en-IN" dirty="0"/>
          </a:p>
          <a:p>
            <a:r>
              <a:rPr lang="en-IN" dirty="0"/>
              <a:t>Register Number :312211672</a:t>
            </a:r>
          </a:p>
          <a:p>
            <a:r>
              <a:rPr lang="en-IN" dirty="0" err="1"/>
              <a:t>Department:BCOM</a:t>
            </a:r>
            <a:r>
              <a:rPr lang="en-IN" dirty="0"/>
              <a:t> General A</a:t>
            </a:r>
          </a:p>
          <a:p>
            <a:r>
              <a:rPr lang="en-IN" dirty="0" err="1"/>
              <a:t>College:thrithangal</a:t>
            </a:r>
            <a:r>
              <a:rPr lang="en-IN" dirty="0"/>
              <a:t> </a:t>
            </a:r>
            <a:r>
              <a:rPr lang="en-IN" dirty="0" err="1"/>
              <a:t>nadhar</a:t>
            </a:r>
            <a:r>
              <a:rPr lang="en-IN" dirty="0"/>
              <a:t> college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2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2146-FC7B-2631-F95E-470D26B6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 chart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DFCFC6-43E7-3FEA-36C3-06BC5D38C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34188"/>
            <a:ext cx="9314685" cy="36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0071-BE6D-6130-3CEA-60C7AF30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B0B917-D37A-2F2A-DC8A-C5E871D6F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740" y="2811463"/>
            <a:ext cx="7860013" cy="30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8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69C2-6D05-2D27-649C-AD0E294C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4019-532A-5C66-2A90-AADE6AA2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"Conclusion and </a:t>
            </a:r>
            <a:r>
              <a:rPr lang="en-US" dirty="0" err="1"/>
              <a:t>Recommendations"Description</a:t>
            </a:r>
            <a:r>
              <a:rPr lang="en-US" dirty="0"/>
              <a:t>: Summarize key findings, implications, and recommendations for improving employee performance management practices.</a:t>
            </a:r>
          </a:p>
        </p:txBody>
      </p:sp>
    </p:spTree>
    <p:extLst>
      <p:ext uri="{BB962C8B-B14F-4D97-AF65-F5344CB8AC3E}">
        <p14:creationId xmlns:p14="http://schemas.microsoft.com/office/powerpoint/2010/main" val="188050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90F1-AC18-50E9-B5F1-D32D89EA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DC44-B240-919F-24C5-1A573AC6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431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1.problem statement 
2.project overview 
3.end users
4.our solution and proposition 
5.data description 
6.modelling approach 
7.result and discussion
8.conclusion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4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1316-CC2D-1B6B-FBCE-F1A43997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6320-6D69-EA9B-4AA6-C98E8D12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Evaluating Employee Performance Effectively”
Description: Explain the challenges of manual performance evaluation and the need for a data-driven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4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4256-8F0C-AF10-9440-5F894C9B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7FC7-99C1-4964-D447-75A4817B3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Employee Performance Scorecard Project” Description: Outline the project’s objectives, scope, and 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6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62F6-A09D-0084-94C2-9224B0CB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2294-1BEB-5D81-07CC-4C7DB132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Stakeholders and End Users”
Description: Identify the stakeholders and end users of the scorecard, such as HR, management, and employees.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7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BB26-0B36-15FD-22F2-5CEC2D69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solution and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2072-B028-7260-FA33-68F7279D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Automated Performance Scorecard with Excel”
Description: Explain how an Excel-based scorecard can streamline performance evaluation and provide actionable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3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5BB6-7FE1-FBCB-3788-9A04C5F2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A935-2410-D5FE-37AE-AF0E2839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:“Performance Data Overview”
Description: Describe the data used for the scorecard, including:
-Data sources (HR systems, performance reviews, etc.)
 Variables (employee ID, job title, performance metrics, etc.)
Data quality and </a:t>
            </a:r>
            <a:r>
              <a:rPr lang="en-IN" dirty="0" err="1"/>
              <a:t>preprocessing</a:t>
            </a:r>
            <a:r>
              <a:rPr lang="en-IN" dirty="0"/>
              <a:t>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2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691-C815-55D7-9612-895BD1B0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approach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FE8C-A40C-4C88-C742-ABAADB93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Designing the Performance Scorecard”
Description: Outline the </a:t>
            </a:r>
            <a:r>
              <a:rPr lang="en-IN" dirty="0" err="1"/>
              <a:t>modeling</a:t>
            </a:r>
            <a:r>
              <a:rPr lang="en-IN" dirty="0"/>
              <a:t> approach, including:
Scorecard framework and structure
- Metric selection and weighting – Data visualization and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8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1759-2AAA-8785-3501-83E9F30D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08793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 and discussion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E548247-3656-CD4B-6813-B43B0254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C0647B-20DD-0CD6-1983-8B7357248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726155"/>
              </p:ext>
            </p:extLst>
          </p:nvPr>
        </p:nvGraphicFramePr>
        <p:xfrm>
          <a:off x="1295401" y="2066246"/>
          <a:ext cx="9816390" cy="3809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0710">
                  <a:extLst>
                    <a:ext uri="{9D8B030D-6E8A-4147-A177-3AD203B41FA5}">
                      <a16:colId xmlns:a16="http://schemas.microsoft.com/office/drawing/2014/main" val="46208766"/>
                    </a:ext>
                  </a:extLst>
                </a:gridCol>
                <a:gridCol w="1090710">
                  <a:extLst>
                    <a:ext uri="{9D8B030D-6E8A-4147-A177-3AD203B41FA5}">
                      <a16:colId xmlns:a16="http://schemas.microsoft.com/office/drawing/2014/main" val="3137033633"/>
                    </a:ext>
                  </a:extLst>
                </a:gridCol>
                <a:gridCol w="1090710">
                  <a:extLst>
                    <a:ext uri="{9D8B030D-6E8A-4147-A177-3AD203B41FA5}">
                      <a16:colId xmlns:a16="http://schemas.microsoft.com/office/drawing/2014/main" val="1584557773"/>
                    </a:ext>
                  </a:extLst>
                </a:gridCol>
                <a:gridCol w="1090710">
                  <a:extLst>
                    <a:ext uri="{9D8B030D-6E8A-4147-A177-3AD203B41FA5}">
                      <a16:colId xmlns:a16="http://schemas.microsoft.com/office/drawing/2014/main" val="3579821335"/>
                    </a:ext>
                  </a:extLst>
                </a:gridCol>
                <a:gridCol w="1090710">
                  <a:extLst>
                    <a:ext uri="{9D8B030D-6E8A-4147-A177-3AD203B41FA5}">
                      <a16:colId xmlns:a16="http://schemas.microsoft.com/office/drawing/2014/main" val="190618268"/>
                    </a:ext>
                  </a:extLst>
                </a:gridCol>
                <a:gridCol w="1090710">
                  <a:extLst>
                    <a:ext uri="{9D8B030D-6E8A-4147-A177-3AD203B41FA5}">
                      <a16:colId xmlns:a16="http://schemas.microsoft.com/office/drawing/2014/main" val="2524381504"/>
                    </a:ext>
                  </a:extLst>
                </a:gridCol>
                <a:gridCol w="1090710">
                  <a:extLst>
                    <a:ext uri="{9D8B030D-6E8A-4147-A177-3AD203B41FA5}">
                      <a16:colId xmlns:a16="http://schemas.microsoft.com/office/drawing/2014/main" val="3711951397"/>
                    </a:ext>
                  </a:extLst>
                </a:gridCol>
                <a:gridCol w="1090710">
                  <a:extLst>
                    <a:ext uri="{9D8B030D-6E8A-4147-A177-3AD203B41FA5}">
                      <a16:colId xmlns:a16="http://schemas.microsoft.com/office/drawing/2014/main" val="1262584859"/>
                    </a:ext>
                  </a:extLst>
                </a:gridCol>
                <a:gridCol w="1090710">
                  <a:extLst>
                    <a:ext uri="{9D8B030D-6E8A-4147-A177-3AD203B41FA5}">
                      <a16:colId xmlns:a16="http://schemas.microsoft.com/office/drawing/2014/main" val="28573355"/>
                    </a:ext>
                  </a:extLst>
                </a:gridCol>
              </a:tblGrid>
              <a:tr h="483104">
                <a:tc gridSpan="9"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FITNESS PROGRESS CHART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99765"/>
                  </a:ext>
                </a:extLst>
              </a:tr>
              <a:tr h="910995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Date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Weight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Chest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Waist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Hips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Forearm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Estimated Lean Body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Estimated Body Fat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Estimated Body Fat %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extLst>
                  <a:ext uri="{0D108BD9-81ED-4DB2-BD59-A6C34878D82A}">
                    <a16:rowId xmlns:a16="http://schemas.microsoft.com/office/drawing/2014/main" val="2332408958"/>
                  </a:ext>
                </a:extLst>
              </a:tr>
              <a:tr h="483104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5/3/2013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140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32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31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11.5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103.8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36.2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0.259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extLst>
                  <a:ext uri="{0D108BD9-81ED-4DB2-BD59-A6C34878D82A}">
                    <a16:rowId xmlns:a16="http://schemas.microsoft.com/office/drawing/2014/main" val="3336661081"/>
                  </a:ext>
                </a:extLst>
              </a:tr>
              <a:tr h="483104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5/11/2013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140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32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31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39.5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11.5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103.9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36.1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0.258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extLst>
                  <a:ext uri="{0D108BD9-81ED-4DB2-BD59-A6C34878D82A}">
                    <a16:rowId xmlns:a16="http://schemas.microsoft.com/office/drawing/2014/main" val="2508478633"/>
                  </a:ext>
                </a:extLst>
              </a:tr>
              <a:tr h="483104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5/19/2013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139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32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31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39.5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11.5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103.2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35.8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0.258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extLst>
                  <a:ext uri="{0D108BD9-81ED-4DB2-BD59-A6C34878D82A}">
                    <a16:rowId xmlns:a16="http://schemas.microsoft.com/office/drawing/2014/main" val="134430269"/>
                  </a:ext>
                </a:extLst>
              </a:tr>
              <a:tr h="483104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5/26/2013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138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31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39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11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103.4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35.6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0.256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extLst>
                  <a:ext uri="{0D108BD9-81ED-4DB2-BD59-A6C34878D82A}">
                    <a16:rowId xmlns:a16="http://schemas.microsoft.com/office/drawing/2014/main" val="3977777249"/>
                  </a:ext>
                </a:extLst>
              </a:tr>
              <a:tr h="483104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6/1/2013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138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31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39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11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103.4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35.6</a:t>
                      </a:r>
                      <a:endParaRPr lang="en-IN" sz="12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0.256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extLst>
                  <a:ext uri="{0D108BD9-81ED-4DB2-BD59-A6C34878D82A}">
                    <a16:rowId xmlns:a16="http://schemas.microsoft.com/office/drawing/2014/main" val="288300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511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Creating an Employee Performance Scorecard in Excel</vt:lpstr>
      <vt:lpstr>AGENDA</vt:lpstr>
      <vt:lpstr>Problem statement </vt:lpstr>
      <vt:lpstr>Project overview </vt:lpstr>
      <vt:lpstr>End users</vt:lpstr>
      <vt:lpstr>Our solution and proposition</vt:lpstr>
      <vt:lpstr>Data description</vt:lpstr>
      <vt:lpstr>Modelling approach </vt:lpstr>
      <vt:lpstr>Result and discussion</vt:lpstr>
      <vt:lpstr>Par chart</vt:lpstr>
      <vt:lpstr>Pie chart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Employee Performance Scorecard in Excel</dc:title>
  <dc:creator>aiswaryaamahesh25@gmail.com</dc:creator>
  <cp:lastModifiedBy>aiswaryaamahesh25@gmail.com</cp:lastModifiedBy>
  <cp:revision>4</cp:revision>
  <dcterms:created xsi:type="dcterms:W3CDTF">2024-08-30T17:33:45Z</dcterms:created>
  <dcterms:modified xsi:type="dcterms:W3CDTF">2024-09-05T04:39:00Z</dcterms:modified>
</cp:coreProperties>
</file>