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1048590" name="TextBox 3"/>
          <p:cNvSpPr txBox="1"/>
          <p:nvPr/>
        </p:nvSpPr>
        <p:spPr>
          <a:xfrm>
            <a:off x="3117529" y="4586365"/>
            <a:ext cx="7980183" cy="70788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b="1" dirty="0" sz="2000" lang="en-GB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-Holy cross engineering college-CSE</a:t>
            </a:r>
            <a:endParaRPr altLang="en-US" dirty="0" lang="zh-CN"/>
          </a:p>
        </p:txBody>
      </p:sp>
      <p:sp>
        <p:nvSpPr>
          <p:cNvPr id="1048591" name="TextBox 1048672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/>
              <a:t>REFERENCES [1] Working of Keyloggers available at http://securelist.com/analysis/publications/36138/keyloggers-how-theywork-and-how-todetect-them-part-1. [2] </a:t>
            </a:r>
            <a:r>
              <a:rPr dirty="0" sz="2400" lang="en-IN" err="1"/>
              <a:t>C.a.Rajendra.”Keylogger</a:t>
            </a:r>
            <a:r>
              <a:rPr dirty="0" sz="2400" lang="en-IN"/>
              <a:t> in Cybersecurity Education”. </a:t>
            </a:r>
            <a:r>
              <a:rPr dirty="0" sz="2400" lang="en-IN" err="1"/>
              <a:t>Rechester</a:t>
            </a:r>
            <a:r>
              <a:rPr dirty="0" sz="2400" lang="en-IN"/>
              <a:t> Institute of </a:t>
            </a:r>
            <a:r>
              <a:rPr dirty="0" sz="2400" lang="en-IN" err="1"/>
              <a:t>Technology,Rechester,New</a:t>
            </a:r>
            <a:r>
              <a:rPr dirty="0" sz="2400" lang="en-IN"/>
              <a:t> </a:t>
            </a:r>
            <a:r>
              <a:rPr dirty="0" sz="2400" lang="en-IN" err="1"/>
              <a:t>York,USA</a:t>
            </a:r>
            <a:r>
              <a:rPr dirty="0" sz="2400" lang="en-IN"/>
              <a:t>. [3] M. Aslam, R. N. Idrees, M. M. Baig, and M. </a:t>
            </a:r>
            <a:r>
              <a:rPr dirty="0" sz="2400" lang="en-IN" err="1"/>
              <a:t>A.Arshad</a:t>
            </a:r>
            <a:r>
              <a:rPr dirty="0" sz="2400" lang="en-IN"/>
              <a:t>, “</a:t>
            </a:r>
            <a:r>
              <a:rPr dirty="0" sz="2400" lang="en-IN" err="1"/>
              <a:t>Antihook</a:t>
            </a:r>
            <a:r>
              <a:rPr dirty="0" sz="2400" lang="en-IN"/>
              <a:t> shield against the software key loggers,” in Proceedings of the National Conference of Emerging Technologies,2004. [4] E. S. L. </a:t>
            </a:r>
            <a:r>
              <a:rPr dirty="0" sz="2400" lang="en-IN" err="1"/>
              <a:t>Martignoni</a:t>
            </a:r>
            <a:r>
              <a:rPr dirty="0" sz="2400" lang="en-IN"/>
              <a:t>, M. </a:t>
            </a:r>
            <a:r>
              <a:rPr dirty="0" sz="2400" lang="en-IN" err="1"/>
              <a:t>Fredrikson</a:t>
            </a:r>
            <a:r>
              <a:rPr dirty="0" sz="2400" lang="en-IN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dirty="0" sz="2400" lang="en-IN" err="1"/>
              <a:t>S.Ortani</a:t>
            </a:r>
            <a:r>
              <a:rPr dirty="0" sz="2400" lang="en-IN"/>
              <a:t>, and </a:t>
            </a:r>
            <a:r>
              <a:rPr dirty="0" sz="2400" lang="en-IN" err="1"/>
              <a:t>Crispo</a:t>
            </a:r>
            <a:r>
              <a:rPr dirty="0" sz="2400" lang="en-IN"/>
              <a:t>.”Bait your Hook: A novel Detection technique for keylogger”. University of Trento, Via </a:t>
            </a:r>
            <a:r>
              <a:rPr dirty="0" sz="2400" lang="en-IN" err="1"/>
              <a:t>Sommarive.Trento</a:t>
            </a:r>
            <a:r>
              <a:rPr dirty="0" sz="2400" lang="en-IN"/>
              <a:t>, Italy.2010. [7] </a:t>
            </a:r>
            <a:r>
              <a:rPr dirty="0" sz="2400" lang="en-IN" err="1"/>
              <a:t>S.S.a.Anith</a:t>
            </a:r>
            <a:r>
              <a:rPr dirty="0" sz="2400" lang="en-IN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Required libraries and software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dirty="0"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algn="just" indent="0" marL="0">
              <a:buNone/>
            </a:pPr>
            <a:endParaRPr dirty="0" sz="2400" lang="en-IN"/>
          </a:p>
          <a:p>
            <a:pPr indent="-305435" marL="305435"/>
            <a:r>
              <a:rPr dirty="0" sz="2300" lang="en-IN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dirty="0" sz="2300" lang="en-IN" err="1"/>
              <a:t>knowledge.Keyloggers</a:t>
            </a:r>
            <a:r>
              <a:rPr dirty="0" sz="2300" lang="en-IN"/>
              <a:t> pose a severe threat to individuals and organizations as they can capture sensitive information such as </a:t>
            </a:r>
            <a:r>
              <a:rPr dirty="0" sz="2300" lang="en-IN" err="1"/>
              <a:t>passwords,credit</a:t>
            </a:r>
            <a:r>
              <a:rPr dirty="0" sz="2300" lang="en-IN"/>
              <a:t> card </a:t>
            </a:r>
            <a:r>
              <a:rPr dirty="0" sz="2300" lang="en-IN" err="1"/>
              <a:t>details,and</a:t>
            </a:r>
            <a:r>
              <a:rPr dirty="0" sz="2300" lang="en-IN"/>
              <a:t> other personal </a:t>
            </a:r>
            <a:r>
              <a:rPr dirty="0" sz="2300" lang="en-IN" err="1"/>
              <a:t>data,leading</a:t>
            </a:r>
            <a:r>
              <a:rPr dirty="0" sz="2300" lang="en-IN"/>
              <a:t> to identify </a:t>
            </a:r>
            <a:r>
              <a:rPr dirty="0" sz="2300" lang="en-IN" err="1"/>
              <a:t>theft,financial</a:t>
            </a:r>
            <a:r>
              <a:rPr dirty="0" sz="2300" lang="en-IN"/>
              <a:t> </a:t>
            </a:r>
            <a:r>
              <a:rPr dirty="0" sz="2300" lang="en-IN" err="1"/>
              <a:t>loss,and</a:t>
            </a:r>
            <a:r>
              <a:rPr dirty="0" sz="2300" lang="en-IN"/>
              <a:t> privacy breache</a:t>
            </a:r>
            <a:r>
              <a:rPr dirty="0" sz="2400" lang="en-IN"/>
              <a:t>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Requirement analysis: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Keyboard monitoring: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Python 3 library </a:t>
            </a:r>
            <a:r>
              <a:rPr b="1" dirty="0" sz="1200" lang="en-IN" err="1" u="sng">
                <a:latin typeface="Calibri"/>
                <a:ea typeface="+mn-lt"/>
                <a:cs typeface="+mn-lt"/>
              </a:rPr>
              <a:t>pynput</a:t>
            </a:r>
            <a:r>
              <a:rPr b="1" dirty="0" sz="1200" lang="en-IN" u="sng">
                <a:latin typeface="Calibri"/>
                <a:ea typeface="+mn-lt"/>
                <a:cs typeface="+mn-lt"/>
              </a:rPr>
              <a:t>  </a:t>
            </a:r>
            <a:r>
              <a:rPr b="1" dirty="0" sz="1200" lang="en-IN">
                <a:latin typeface="Calibri"/>
                <a:ea typeface="+mn-lt"/>
                <a:cs typeface="+mn-lt"/>
              </a:rPr>
              <a:t>is used for on screen keyboard.</a:t>
            </a:r>
            <a:endParaRPr b="1" dirty="0" sz="1200" lang="en-IN" u="sng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 err="1">
                <a:latin typeface="Calibri"/>
                <a:ea typeface="+mn-lt"/>
                <a:cs typeface="+mn-lt"/>
              </a:rPr>
              <a:t>Maintaing</a:t>
            </a:r>
            <a:r>
              <a:rPr b="1" dirty="0" sz="1200" lang="en-IN">
                <a:latin typeface="Calibri"/>
                <a:ea typeface="+mn-lt"/>
                <a:cs typeface="+mn-lt"/>
              </a:rPr>
              <a:t> the log file 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This settings can also be changed later</a:t>
            </a:r>
            <a:r>
              <a:rPr b="1" dirty="0" sz="1200" lang="en-IN">
                <a:latin typeface="Calibri"/>
                <a:ea typeface="+mn-lt"/>
                <a:cs typeface="Calibri"/>
              </a:rPr>
              <a:t>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Prevention: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Antivirus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Automatic form fillers </a:t>
            </a:r>
            <a:endParaRPr b="1" dirty="0" sz="1200" lang="en-IN">
              <a:latin typeface="Calibri"/>
            </a:endParaRPr>
          </a:p>
          <a:p>
            <a:pPr indent="-305435" lvl="1" marL="629920"/>
            <a:r>
              <a:rPr b="1" dirty="0" sz="1200" lang="en-IN">
                <a:ea typeface="+mn-lt"/>
                <a:cs typeface="+mn-lt"/>
              </a:rPr>
              <a:t>On screen Keyboard</a:t>
            </a:r>
            <a:endParaRPr b="1" dirty="0" sz="12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dirty="0"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1800" lang="en-IN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dirty="0" lang="en-US"/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System requirements</a:t>
            </a:r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indent="0" marL="0">
              <a:buNone/>
            </a:pPr>
            <a:r>
              <a:rPr dirty="0" lang="en-IN"/>
              <a:t> 						python idle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pynput</a:t>
            </a:r>
            <a:r>
              <a:rPr dirty="0" lang="en-IN"/>
              <a:t>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jsonlib</a:t>
            </a: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dirty="0" lang="en-US"/>
          </a:p>
        </p:txBody>
      </p:sp>
      <p:pic>
        <p:nvPicPr>
          <p:cNvPr id="2097153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03399" y="1232452"/>
            <a:ext cx="4993967" cy="4673600"/>
          </a:xfrm>
          <a:prstGeom prst="rect"/>
        </p:spPr>
      </p:pic>
      <p:sp>
        <p:nvSpPr>
          <p:cNvPr id="1048606" name="TextBox 5"/>
          <p:cNvSpPr txBox="1"/>
          <p:nvPr/>
        </p:nvSpPr>
        <p:spPr>
          <a:xfrm>
            <a:off x="581192" y="1415845"/>
            <a:ext cx="8562808" cy="24917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p>
            <a:pPr indent="-305435" marL="305435"/>
            <a:r>
              <a:rPr dirty="0" sz="2300" lang="en-IN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endParaRPr dirty="0" sz="2000" lang="en-US"/>
          </a:p>
          <a:p>
            <a:pPr indent="-305435" marL="305435"/>
            <a:r>
              <a:rPr dirty="0" sz="2300" lang="en-US"/>
              <a:t>The development of more advanced encryption methods to protect against </a:t>
            </a:r>
            <a:r>
              <a:rPr dirty="0" sz="2300" lang="en-US" err="1"/>
              <a:t>keyloggers.Additionally,there</a:t>
            </a:r>
            <a:r>
              <a:rPr dirty="0" sz="2300" lang="en-US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dirty="0" sz="2000" lang="en-US"/>
              <a:t>.</a:t>
            </a:r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8209E-E9DD-DB4C-B3DF-13525C6B32E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d344357@gmail.com</cp:lastModifiedBy>
  <dcterms:created xsi:type="dcterms:W3CDTF">2021-05-24T20:50:10Z</dcterms:created>
  <dcterms:modified xsi:type="dcterms:W3CDTF">2024-04-05T03:10:36Z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821cd38202e74dfcb86681c22430a41c</vt:lpwstr>
  </property>
</Properties>
</file>