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36" d="100"/>
          <a:sy n="13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699885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8754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76474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41641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1799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65695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96883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3063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3294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03280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54914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77355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966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81973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6906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25147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84572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70386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028995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99151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60650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0352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50784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74728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2332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6508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52880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Saravana Kumar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NO:3122067</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 COM (A/F)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AGURCHAND MANMULL JAIN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05039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27737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345512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67766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74246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332245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17626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162646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60996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04781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27099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98465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2024-09-30T02:13:05Z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