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8" y="1212"/>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63929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71351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363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2026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011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869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029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042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218334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172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53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640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693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895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60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2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120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62050" y="3967092"/>
            <a:ext cx="2467800" cy="45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Saravana Kumar M</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t>
            </a:r>
            <a:r>
              <a:rPr lang="en-US" sz="1100" dirty="0">
                <a:solidFill>
                  <a:schemeClr val="dk1"/>
                </a:solidFill>
              </a:rPr>
              <a:t>au713921104308</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414912" y="3904193"/>
            <a:ext cx="2095500" cy="6001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dirty="0">
                <a:solidFill>
                  <a:schemeClr val="dk1"/>
                </a:solidFill>
              </a:rPr>
              <a:t>Sri Ranganathar Institute of </a:t>
            </a:r>
            <a:r>
              <a:rPr lang="en-US" sz="1100" b="0" i="0" u="none" strike="noStrike" cap="none" dirty="0">
                <a:solidFill>
                  <a:schemeClr val="dk1"/>
                </a:solidFill>
                <a:latin typeface="Arial"/>
                <a:ea typeface="Arial"/>
                <a:cs typeface="Arial"/>
                <a:sym typeface="Arial"/>
              </a:rPr>
              <a:t>Engineering &amp; Technology-Coimbatore</a:t>
            </a:r>
            <a:endParaRPr sz="1100" b="0" i="0" u="none" strike="noStrike" cap="none" dirty="0">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5640" y="1064942"/>
            <a:ext cx="6822040" cy="38355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0575" y="1267732"/>
            <a:ext cx="6411074" cy="36044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3" name="Picture 2">
            <a:extLst>
              <a:ext uri="{FF2B5EF4-FFF2-40B4-BE49-F238E27FC236}">
                <a16:creationId xmlns:a16="http://schemas.microsoft.com/office/drawing/2014/main" id="{AD7FAF7E-BC7D-DA68-D201-6FFA15192FE7}"/>
              </a:ext>
            </a:extLst>
          </p:cNvPr>
          <p:cNvPicPr>
            <a:picLocks noChangeAspect="1"/>
          </p:cNvPicPr>
          <p:nvPr/>
        </p:nvPicPr>
        <p:blipFill>
          <a:blip r:embed="rId3"/>
          <a:stretch>
            <a:fillRect/>
          </a:stretch>
        </p:blipFill>
        <p:spPr>
          <a:xfrm>
            <a:off x="1273824" y="1128522"/>
            <a:ext cx="6595872" cy="371017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3" name="Picture 2">
            <a:extLst>
              <a:ext uri="{FF2B5EF4-FFF2-40B4-BE49-F238E27FC236}">
                <a16:creationId xmlns:a16="http://schemas.microsoft.com/office/drawing/2014/main" id="{384EE662-8744-7618-199F-9E53645CA3B7}"/>
              </a:ext>
            </a:extLst>
          </p:cNvPr>
          <p:cNvPicPr>
            <a:picLocks noChangeAspect="1"/>
          </p:cNvPicPr>
          <p:nvPr/>
        </p:nvPicPr>
        <p:blipFill>
          <a:blip r:embed="rId3"/>
          <a:stretch>
            <a:fillRect/>
          </a:stretch>
        </p:blipFill>
        <p:spPr>
          <a:xfrm>
            <a:off x="1480968" y="1267766"/>
            <a:ext cx="6181584" cy="347714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2" name="Rectangle 1"/>
          <p:cNvSpPr/>
          <p:nvPr/>
        </p:nvSpPr>
        <p:spPr>
          <a:xfrm>
            <a:off x="719192" y="1406643"/>
            <a:ext cx="8044665" cy="2308324"/>
          </a:xfrm>
          <a:prstGeom prst="rect">
            <a:avLst/>
          </a:prstGeom>
        </p:spPr>
        <p:txBody>
          <a:bodyPr wrap="square">
            <a:spAutoFit/>
          </a:bodyPr>
          <a:lstStyle/>
          <a:p>
            <a:pPr>
              <a:lnSpc>
                <a:spcPct val="200000"/>
              </a:lnSpc>
              <a:buFont typeface="Arial" panose="020B0604020202020204" pitchFamily="34" charset="0"/>
              <a:buChar char="•"/>
            </a:pPr>
            <a:r>
              <a:rPr lang="en-US" sz="1800" dirty="0">
                <a:solidFill>
                  <a:srgbClr val="0D0D0D"/>
                </a:solidFill>
                <a:latin typeface="Söhne"/>
              </a:rPr>
              <a:t>Potential improvements or additional features for future </a:t>
            </a:r>
            <a:r>
              <a:rPr lang="en-US" sz="1800" dirty="0" err="1">
                <a:solidFill>
                  <a:srgbClr val="0D0D0D"/>
                </a:solidFill>
                <a:latin typeface="Söhne"/>
              </a:rPr>
              <a:t>iterations.Integration</a:t>
            </a:r>
            <a:r>
              <a:rPr lang="en-US" sz="1800" dirty="0">
                <a:solidFill>
                  <a:srgbClr val="0D0D0D"/>
                </a:solidFill>
                <a:latin typeface="Söhne"/>
              </a:rPr>
              <a:t>       with third-party services (e.g., Google Drive, Dropbox) for note storage.</a:t>
            </a:r>
          </a:p>
          <a:p>
            <a:pPr>
              <a:lnSpc>
                <a:spcPct val="200000"/>
              </a:lnSpc>
              <a:buFont typeface="Arial" panose="020B0604020202020204" pitchFamily="34" charset="0"/>
              <a:buChar char="•"/>
            </a:pPr>
            <a:r>
              <a:rPr lang="en-US" sz="1800" dirty="0">
                <a:solidFill>
                  <a:srgbClr val="0D0D0D"/>
                </a:solidFill>
                <a:latin typeface="Söhne"/>
              </a:rPr>
              <a:t>Real-time collaboration features.</a:t>
            </a:r>
          </a:p>
          <a:p>
            <a:pPr>
              <a:lnSpc>
                <a:spcPct val="200000"/>
              </a:lnSpc>
              <a:buFont typeface="Arial" panose="020B0604020202020204" pitchFamily="34" charset="0"/>
              <a:buChar char="•"/>
            </a:pPr>
            <a:r>
              <a:rPr lang="en-US" sz="1800" dirty="0">
                <a:solidFill>
                  <a:srgbClr val="0D0D0D"/>
                </a:solidFill>
                <a:latin typeface="Söhne"/>
              </a:rPr>
              <a:t>Mobile application development for note access on the go.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845752" y="1409935"/>
            <a:ext cx="7860013" cy="1477287"/>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t>Summary of the project overview.</a:t>
            </a:r>
          </a:p>
          <a:p>
            <a:pPr marL="285750" indent="-285750">
              <a:lnSpc>
                <a:spcPct val="150000"/>
              </a:lnSpc>
              <a:buFont typeface="Arial" panose="020B0604020202020204" pitchFamily="34" charset="0"/>
              <a:buChar char="•"/>
            </a:pPr>
            <a:r>
              <a:rPr lang="en-US" sz="2000" dirty="0"/>
              <a:t>Importance and potential impact of the notes sharing web app.</a:t>
            </a:r>
          </a:p>
          <a:p>
            <a:pPr marL="285750" indent="-285750">
              <a:lnSpc>
                <a:spcPct val="150000"/>
              </a:lnSpc>
              <a:buFont typeface="Arial" panose="020B0604020202020204" pitchFamily="34" charset="0"/>
              <a:buChar char="•"/>
            </a:pPr>
            <a:r>
              <a:rPr lang="en-US" sz="2000" dirty="0"/>
              <a:t>Acknowledgment of contributors (if applicable).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sp>
        <p:nvSpPr>
          <p:cNvPr id="2" name="Rectangle 1"/>
          <p:cNvSpPr/>
          <p:nvPr/>
        </p:nvSpPr>
        <p:spPr>
          <a:xfrm>
            <a:off x="616449" y="1202076"/>
            <a:ext cx="8260423" cy="3431709"/>
          </a:xfrm>
          <a:prstGeom prst="rect">
            <a:avLst/>
          </a:prstGeom>
        </p:spPr>
        <p:txBody>
          <a:bodyPr wrap="square">
            <a:spAutoFit/>
          </a:bodyPr>
          <a:lstStyle/>
          <a:p>
            <a:pPr>
              <a:lnSpc>
                <a:spcPct val="150000"/>
              </a:lnSpc>
            </a:pPr>
            <a:r>
              <a:rPr lang="en-US" dirty="0">
                <a:solidFill>
                  <a:srgbClr val="0D0D0D"/>
                </a:solidFill>
                <a:latin typeface="Söhne"/>
              </a:rPr>
              <a:t>In an era characterized by digital collaboration and knowledge sharing, our project aims to develop a sophisticated web application utilizing the Django framework, tailored specifically for efficient note sharing among users. This innovative platform addresses the growing need for streamlined information dissemination and collaborative note-taking, offering a robust set of features designed to enhance productivity and facilitate seamless interaction among users.</a:t>
            </a:r>
          </a:p>
          <a:p>
            <a:pPr>
              <a:lnSpc>
                <a:spcPct val="150000"/>
              </a:lnSpc>
            </a:pPr>
            <a:endParaRPr lang="en-US" dirty="0">
              <a:solidFill>
                <a:srgbClr val="0D0D0D"/>
              </a:solidFill>
              <a:latin typeface="Söhne"/>
            </a:endParaRPr>
          </a:p>
          <a:p>
            <a:pPr>
              <a:lnSpc>
                <a:spcPct val="150000"/>
              </a:lnSpc>
            </a:pPr>
            <a:r>
              <a:rPr lang="en-US" dirty="0"/>
              <a:t>Embark on this journey with us as we embark on the development of a cutting-edge notes sharing web app using Django, poised to redefine the way individuals and teams collaborate, communicate, and create together.</a:t>
            </a:r>
            <a:endParaRPr lang="en-US" dirty="0">
              <a:solidFill>
                <a:srgbClr val="0D0D0D"/>
              </a:solidFill>
              <a:latin typeface="Söhne"/>
            </a:endParaRPr>
          </a:p>
          <a:p>
            <a:endParaRPr lang="en-US" dirty="0">
              <a:solidFill>
                <a:srgbClr val="0D0D0D"/>
              </a:solidFill>
              <a:latin typeface="Söhne"/>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3" name="Picture 2">
            <a:extLst>
              <a:ext uri="{FF2B5EF4-FFF2-40B4-BE49-F238E27FC236}">
                <a16:creationId xmlns:a16="http://schemas.microsoft.com/office/drawing/2014/main" id="{9258FD9E-BA21-DF55-5123-F1A4FFFF7B16}"/>
              </a:ext>
            </a:extLst>
          </p:cNvPr>
          <p:cNvPicPr>
            <a:picLocks noChangeAspect="1"/>
          </p:cNvPicPr>
          <p:nvPr/>
        </p:nvPicPr>
        <p:blipFill>
          <a:blip r:embed="rId3"/>
          <a:stretch>
            <a:fillRect/>
          </a:stretch>
        </p:blipFill>
        <p:spPr>
          <a:xfrm>
            <a:off x="1444752" y="1157756"/>
            <a:ext cx="6254496" cy="3518154"/>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1051</Words>
  <Application>Microsoft Office PowerPoint</Application>
  <PresentationFormat>On-screen Show (16:9)</PresentationFormat>
  <Paragraphs>70</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 MAHI.MA</dc:creator>
  <cp:lastModifiedBy>Yanosh P</cp:lastModifiedBy>
  <cp:revision>9</cp:revision>
  <dcterms:modified xsi:type="dcterms:W3CDTF">2024-04-10T07:45:03Z</dcterms:modified>
</cp:coreProperties>
</file>