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6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9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686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43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65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4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2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9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5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43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5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96BB-F776-4F09-8E9E-22C91DE6F452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C8133D-66C4-47ED-B057-2EDCEAE3C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1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176" y="2261940"/>
            <a:ext cx="9158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Bookshop Registration</a:t>
            </a:r>
          </a:p>
        </p:txBody>
      </p:sp>
    </p:spTree>
    <p:extLst>
      <p:ext uri="{BB962C8B-B14F-4D97-AF65-F5344CB8AC3E}">
        <p14:creationId xmlns:p14="http://schemas.microsoft.com/office/powerpoint/2010/main" val="8201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Aim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Make registration easy</a:t>
            </a:r>
          </a:p>
          <a:p>
            <a:r>
              <a:rPr lang="en-US" sz="3200" dirty="0"/>
              <a:t>It not complicate to use</a:t>
            </a:r>
          </a:p>
          <a:p>
            <a:r>
              <a:rPr lang="en-US" sz="3200" dirty="0"/>
              <a:t>Help to learn easy</a:t>
            </a:r>
          </a:p>
          <a:p>
            <a:r>
              <a:rPr lang="en-US" sz="3200" dirty="0"/>
              <a:t>Simple way to check</a:t>
            </a:r>
          </a:p>
        </p:txBody>
      </p:sp>
    </p:spTree>
    <p:extLst>
      <p:ext uri="{BB962C8B-B14F-4D97-AF65-F5344CB8AC3E}">
        <p14:creationId xmlns:p14="http://schemas.microsoft.com/office/powerpoint/2010/main" val="2613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3736" y="492005"/>
            <a:ext cx="8242664" cy="5338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spcAft>
                <a:spcPts val="115"/>
              </a:spcAft>
              <a:buFont typeface="Wingdings" panose="05000000000000000000" pitchFamily="2" charset="2"/>
              <a:buChar char="v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topic of my project is a method for bookshop registration system. A list of the books will be available on the dashboard.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Just the count needs to be added, and the book needs to be enabled.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registration is provided in the text area for book name, edition and the price.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Also, the search bar is providing book details.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Finally, there are five buttons: save, update, delete, clear and exit.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9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Apache </a:t>
            </a:r>
            <a:r>
              <a:rPr lang="en-US" sz="3200" dirty="0" err="1"/>
              <a:t>netbeans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2"/>
                </a:solidFill>
              </a:rPr>
              <a:t>Core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java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568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1589" y="175139"/>
            <a:ext cx="5450940" cy="695718"/>
          </a:xfrm>
        </p:spPr>
        <p:txBody>
          <a:bodyPr/>
          <a:lstStyle/>
          <a:p>
            <a:r>
              <a:rPr lang="en-US" dirty="0"/>
              <a:t>Preview image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6740462" cy="10968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96466-C016-E9EB-5AE6-7F906F618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904" r="597" b="904"/>
          <a:stretch/>
        </p:blipFill>
        <p:spPr>
          <a:xfrm>
            <a:off x="797859" y="1201270"/>
            <a:ext cx="7871011" cy="4870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464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Preview with data loaded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65A185-2720-CDC8-7867-1F6BD6B1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8" y="1766141"/>
            <a:ext cx="7536596" cy="467810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89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7303" y="2967335"/>
            <a:ext cx="41832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00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120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Aim</vt:lpstr>
      <vt:lpstr>PowerPoint Presentation</vt:lpstr>
      <vt:lpstr>Tools used </vt:lpstr>
      <vt:lpstr>Preview image</vt:lpstr>
      <vt:lpstr>Preview with data loaded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</dc:creator>
  <cp:lastModifiedBy>saravanabala_13@outlook.com</cp:lastModifiedBy>
  <cp:revision>9</cp:revision>
  <dcterms:created xsi:type="dcterms:W3CDTF">2023-02-24T09:17:25Z</dcterms:created>
  <dcterms:modified xsi:type="dcterms:W3CDTF">2023-04-05T20:53:37Z</dcterms:modified>
</cp:coreProperties>
</file>