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notesSlides/notesSlide7.xml" ContentType="application/vnd.openxmlformats-officedocument.presentationml.notesSlide+xml"/>
  <Override PartName="/ppt/slides/slide10.xml" ContentType="application/vnd.openxmlformats-officedocument.presentationml.slide+xml"/>
  <Override PartName="/ppt/notesSlides/notesSlide8.xml" ContentType="application/vnd.openxmlformats-officedocument.presentationml.notes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Slides/notesSlide9.xml" ContentType="application/vnd.openxmlformats-officedocument.presentationml.notesSlide+xml"/>
  <Override PartName="/ppt/slides/slide18.xml" ContentType="application/vnd.openxmlformats-officedocument.presentationml.slide+xml"/>
  <Override PartName="/ppt/notesSlides/notesSlide10.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Lst>
  <p:sldSz type="screen16x9" cy="5143500" cx="9144000"/>
  <p:notesSz cx="6858000" cy="9144000"/>
  <p:custShowLst>
    <p:custShow id="0" name="Custom Show 1">
      <p:sldLst>
        <p:sld r:id="rId3"/>
        <p:sld r:id="rId5"/>
        <p:sld r:id="rId6"/>
        <p:sld r:id="rId7"/>
        <p:sld r:id="rId11"/>
      </p:sldLst>
    </p:custShow>
  </p:custShow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213264"/>
    <a:srgbClr val="841910"/>
    <a:srgbClr val="DFDDFB"/>
    <a:srgbClr val="213164"/>
    <a:srgbClr val="213163"/>
    <a:srgbClr val="E3E1FB"/>
    <a:srgbClr val="FFAB40"/>
    <a:srgbClr val="FFFFFF"/>
    <a:srgbClr val="0000FF"/>
    <a:srgbClr val="FFCD8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snapToGrid="0">
      <p:cViewPr varScale="1">
        <p:scale>
          <a:sx n="141" d="100"/>
          <a:sy n="141" d="100"/>
        </p:scale>
        <p:origin x="126" y="16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tableStyles" Target="tableStyles.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customXml" Target="../customXml/item1.xml"/><Relationship Id="rId25" Type="http://schemas.openxmlformats.org/officeDocument/2006/relationships/customXmlProps" Target="../customXml/itemProps1.xml"/><Relationship Id="rId26"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81" name="Shape 2"/>
        <p:cNvGrpSpPr/>
        <p:nvPr/>
      </p:nvGrpSpPr>
      <p:grpSpPr>
        <a:xfrm>
          <a:off x="0" y="0"/>
          <a:ext cx="0" cy="0"/>
          <a:chOff x="0" y="0"/>
          <a:chExt cx="0" cy="0"/>
        </a:xfrm>
      </p:grpSpPr>
      <p:sp>
        <p:nvSpPr>
          <p:cNvPr id="1048682" name="Google Shape;3;n"/>
          <p:cNvSpPr>
            <a:spLocks noChangeAspect="1" noRot="1" noGrp="1"/>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83" name="Google Shape;4;n"/>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algn="l" indent="-298450" lvl="0" marL="457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1pPr>
            <a:lvl2pPr algn="l" indent="-298450" lvl="1" marL="914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2pPr>
            <a:lvl3pPr algn="l" indent="-298450" lvl="2" marL="1371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3pPr>
            <a:lvl4pPr algn="l" indent="-298450" lvl="3" marL="1828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4pPr>
            <a:lvl5pPr algn="l" indent="-298450" lvl="4" marL="22860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5pPr>
            <a:lvl6pPr algn="l" indent="-298450" lvl="5" marL="2743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6pPr>
            <a:lvl7pPr algn="l" indent="-298450" lvl="6" marL="3200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7pPr>
            <a:lvl8pPr algn="l" indent="-298450" lvl="7" marL="3657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8pPr>
            <a:lvl9pPr algn="l" indent="-298450" lvl="8" marL="4114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7" name="Slide Image Placeholder 1"/>
          <p:cNvSpPr>
            <a:spLocks noChangeAspect="1" noRot="1" noGrp="1"/>
          </p:cNvSpPr>
          <p:nvPr>
            <p:ph type="sldImg"/>
          </p:nvPr>
        </p:nvSpPr>
        <p:spPr>
          <a:xfrm>
            <a:off x="533400" y="763588"/>
            <a:ext cx="6704013" cy="3771900"/>
          </a:xfrm>
        </p:spPr>
      </p:sp>
      <p:sp>
        <p:nvSpPr>
          <p:cNvPr id="1048598" name="Notes Placeholder 2"/>
          <p:cNvSpPr>
            <a:spLocks noGrp="1"/>
          </p:cNvSpPr>
          <p:nvPr>
            <p:ph type="body" idx="1"/>
          </p:nvPr>
        </p:nvSpPr>
        <p:spPr/>
        <p:txBody>
          <a:bodyPr/>
          <a:p>
            <a:pPr indent="0" marL="158750">
              <a:buNone/>
            </a:pPr>
            <a:endParaRPr b="1" lang="en-US"/>
          </a:p>
        </p:txBody>
      </p:sp>
      <p:sp>
        <p:nvSpPr>
          <p:cNvPr id="1048599" name="Slide Number Placeholder 3"/>
          <p:cNvSpPr>
            <a:spLocks noGrp="1"/>
          </p:cNvSpPr>
          <p:nvPr>
            <p:ph type="sldNum"/>
          </p:nvPr>
        </p:nvSpPr>
        <p:spPr/>
        <p:txBody>
          <a:bodyPr/>
          <a:p>
            <a:pPr algn="r"/>
            <a:fld id="{023E65BA-FB28-47C4-A217-44F00343302E}" type="slidenum">
              <a:rPr b="0" sz="1400" lang="en-US" spc="-1" strike="noStrike">
                <a:latin typeface="Times New Roman"/>
              </a:rPr>
              <a:t>1</a:t>
            </a:fld>
            <a:endParaRPr b="0" sz="1400" lang="en-US" spc="-1" strike="noStrike">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sp>
        <p:nvSpPr>
          <p:cNvPr id="1048665" name="Slide Image Placeholder 1"/>
          <p:cNvSpPr>
            <a:spLocks noChangeAspect="1" noRot="1" noGrp="1"/>
          </p:cNvSpPr>
          <p:nvPr>
            <p:ph type="sldImg"/>
          </p:nvPr>
        </p:nvSpPr>
        <p:spPr>
          <a:xfrm>
            <a:off x="381000" y="685800"/>
            <a:ext cx="6096000" cy="3429000"/>
          </a:xfrm>
        </p:spPr>
      </p:sp>
      <p:sp>
        <p:nvSpPr>
          <p:cNvPr id="1048666" name="Notes Placeholder 2"/>
          <p:cNvSpPr>
            <a:spLocks noGrp="1"/>
          </p:cNvSpPr>
          <p:nvPr>
            <p:ph type="body" idx="1"/>
          </p:nvPr>
        </p:nvSpPr>
        <p:spPr/>
        <p:txBody>
          <a:bodyPr/>
          <a:p>
            <a:pPr indent="0" marL="0">
              <a:buNone/>
            </a:pPr>
            <a:r>
              <a:rPr b="1" lang="en-US" spc="-5">
                <a:solidFill>
                  <a:srgbClr val="223366"/>
                </a:solidFill>
              </a:rPr>
              <a:t>Thank You !!</a:t>
            </a:r>
            <a:endParaRPr b="1" sz="1100" lang="en-US"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 name="Shape 57"/>
        <p:cNvGrpSpPr/>
        <p:nvPr/>
      </p:nvGrpSpPr>
      <p:grpSpPr>
        <a:xfrm>
          <a:off x="0" y="0"/>
          <a:ext cx="0" cy="0"/>
          <a:chOff x="0" y="0"/>
          <a:chExt cx="0" cy="0"/>
        </a:xfrm>
      </p:grpSpPr>
      <p:sp>
        <p:nvSpPr>
          <p:cNvPr id="104860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lvl="0">
              <a:lnSpc>
                <a:spcPct val="100000"/>
              </a:lnSpc>
              <a:spcBef>
                <a:spcPts val="0"/>
              </a:spcBef>
              <a:spcAft>
                <a:spcPts val="0"/>
              </a:spcAft>
              <a:buSzPts val="1100"/>
              <a:buNone/>
            </a:pPr>
            <a:endParaRPr b="1" lang="en"/>
          </a:p>
        </p:txBody>
      </p:sp>
      <p:sp>
        <p:nvSpPr>
          <p:cNvPr id="104860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 name="Shape 57"/>
        <p:cNvGrpSpPr/>
        <p:nvPr/>
      </p:nvGrpSpPr>
      <p:grpSpPr>
        <a:xfrm>
          <a:off x="0" y="0"/>
          <a:ext cx="0" cy="0"/>
          <a:chOff x="0" y="0"/>
          <a:chExt cx="0" cy="0"/>
        </a:xfrm>
      </p:grpSpPr>
      <p:sp>
        <p:nvSpPr>
          <p:cNvPr id="1048612"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3"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 name="Shape 57"/>
        <p:cNvGrpSpPr/>
        <p:nvPr/>
      </p:nvGrpSpPr>
      <p:grpSpPr>
        <a:xfrm>
          <a:off x="0" y="0"/>
          <a:ext cx="0" cy="0"/>
          <a:chOff x="0" y="0"/>
          <a:chExt cx="0" cy="0"/>
        </a:xfrm>
      </p:grpSpPr>
      <p:sp>
        <p:nvSpPr>
          <p:cNvPr id="104861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 name="Shape 57"/>
        <p:cNvGrpSpPr/>
        <p:nvPr/>
      </p:nvGrpSpPr>
      <p:grpSpPr>
        <a:xfrm>
          <a:off x="0" y="0"/>
          <a:ext cx="0" cy="0"/>
          <a:chOff x="0" y="0"/>
          <a:chExt cx="0" cy="0"/>
        </a:xfrm>
      </p:grpSpPr>
      <p:sp>
        <p:nvSpPr>
          <p:cNvPr id="1048620"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1"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 name="Shape 57"/>
        <p:cNvGrpSpPr/>
        <p:nvPr/>
      </p:nvGrpSpPr>
      <p:grpSpPr>
        <a:xfrm>
          <a:off x="0" y="0"/>
          <a:ext cx="0" cy="0"/>
          <a:chOff x="0" y="0"/>
          <a:chExt cx="0" cy="0"/>
        </a:xfrm>
      </p:grpSpPr>
      <p:sp>
        <p:nvSpPr>
          <p:cNvPr id="1048625"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6"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 name="Shape 57"/>
        <p:cNvGrpSpPr/>
        <p:nvPr/>
      </p:nvGrpSpPr>
      <p:grpSpPr>
        <a:xfrm>
          <a:off x="0" y="0"/>
          <a:ext cx="0" cy="0"/>
          <a:chOff x="0" y="0"/>
          <a:chExt cx="0" cy="0"/>
        </a:xfrm>
      </p:grpSpPr>
      <p:sp>
        <p:nvSpPr>
          <p:cNvPr id="1048638"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39"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 name="Shape 57"/>
        <p:cNvGrpSpPr/>
        <p:nvPr/>
      </p:nvGrpSpPr>
      <p:grpSpPr>
        <a:xfrm>
          <a:off x="0" y="0"/>
          <a:ext cx="0" cy="0"/>
          <a:chOff x="0" y="0"/>
          <a:chExt cx="0" cy="0"/>
        </a:xfrm>
      </p:grpSpPr>
      <p:sp>
        <p:nvSpPr>
          <p:cNvPr id="1048642"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43"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 name="Shape 57"/>
        <p:cNvGrpSpPr/>
        <p:nvPr/>
      </p:nvGrpSpPr>
      <p:grpSpPr>
        <a:xfrm>
          <a:off x="0" y="0"/>
          <a:ext cx="0" cy="0"/>
          <a:chOff x="0" y="0"/>
          <a:chExt cx="0" cy="0"/>
        </a:xfrm>
      </p:grpSpPr>
      <p:sp>
        <p:nvSpPr>
          <p:cNvPr id="1048657"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58"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36" name="Shape 13"/>
        <p:cNvGrpSpPr/>
        <p:nvPr/>
      </p:nvGrpSpPr>
      <p:grpSpPr>
        <a:xfrm>
          <a:off x="0" y="0"/>
          <a:ext cx="0" cy="0"/>
          <a:chOff x="0" y="0"/>
          <a:chExt cx="0" cy="0"/>
        </a:xfrm>
      </p:grpSpPr>
      <p:sp>
        <p:nvSpPr>
          <p:cNvPr id="1048600" name="Google Shape;16;p26"/>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24" name=""/>
        <p:cNvGrpSpPr/>
        <p:nvPr/>
      </p:nvGrpSpPr>
      <p:grpSpPr>
        <a:xfrm>
          <a:off x="0" y="0"/>
          <a:ext cx="0" cy="0"/>
          <a:chOff x="0" y="0"/>
          <a:chExt cx="0" cy="0"/>
        </a:xfrm>
      </p:grpSpPr>
      <p:sp>
        <p:nvSpPr>
          <p:cNvPr id="1048582" name="Title 1"/>
          <p:cNvSpPr>
            <a:spLocks noGrp="1"/>
          </p:cNvSpPr>
          <p:nvPr>
            <p:ph type="ctrTitle"/>
          </p:nvPr>
        </p:nvSpPr>
        <p:spPr>
          <a:xfrm>
            <a:off x="1143000" y="841375"/>
            <a:ext cx="6858000" cy="1790700"/>
          </a:xfrm>
          <a:prstGeom prst="rect"/>
        </p:spPr>
        <p:txBody>
          <a:bodyPr anchor="b"/>
          <a:lstStyle>
            <a:lvl1pPr algn="ctr">
              <a:defRPr sz="6000"/>
            </a:lvl1pPr>
          </a:lstStyle>
          <a:p>
            <a:r>
              <a:rPr lang="en-US"/>
              <a:t>Click to edit Master title style</a:t>
            </a:r>
          </a:p>
        </p:txBody>
      </p:sp>
      <p:sp>
        <p:nvSpPr>
          <p:cNvPr id="1048583" name="Subtitle 2"/>
          <p:cNvSpPr>
            <a:spLocks noGrp="1"/>
          </p:cNvSpPr>
          <p:nvPr>
            <p:ph type="subTitle" idx="1"/>
          </p:nvPr>
        </p:nvSpPr>
        <p:spPr>
          <a:xfrm>
            <a:off x="1143000" y="2701925"/>
            <a:ext cx="6858000" cy="1241425"/>
          </a:xfrm>
          <a:prstGeom prst="rect"/>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p>
        </p:txBody>
      </p:sp>
      <p:sp>
        <p:nvSpPr>
          <p:cNvPr id="1048584" name="Date Placeholder 3"/>
          <p:cNvSpPr>
            <a:spLocks noGrp="1"/>
          </p:cNvSpPr>
          <p:nvPr>
            <p:ph type="dt" sz="half" idx="10"/>
          </p:nvPr>
        </p:nvSpPr>
        <p:spPr>
          <a:xfrm>
            <a:off x="628650" y="4767263"/>
            <a:ext cx="2057400" cy="274637"/>
          </a:xfrm>
          <a:prstGeom prst="rect"/>
        </p:spPr>
        <p:txBody>
          <a:bodyPr/>
          <a:p>
            <a:fld id="{6275EE38-1560-4543-B65C-40BD61BB92F2}" type="datetimeFigureOut">
              <a:rPr lang="en-US" smtClean="0"/>
              <a:t>4/12/2024</a:t>
            </a:fld>
            <a:endParaRPr lang="en-US"/>
          </a:p>
        </p:txBody>
      </p:sp>
      <p:sp>
        <p:nvSpPr>
          <p:cNvPr id="1048585" name="Footer Placeholder 4"/>
          <p:cNvSpPr>
            <a:spLocks noGrp="1"/>
          </p:cNvSpPr>
          <p:nvPr>
            <p:ph type="ftr" sz="quarter" idx="11"/>
          </p:nvPr>
        </p:nvSpPr>
        <p:spPr>
          <a:xfrm>
            <a:off x="3028950" y="4767263"/>
            <a:ext cx="3086100" cy="274637"/>
          </a:xfrm>
          <a:prstGeom prst="rect"/>
        </p:spPr>
        <p:txBody>
          <a:bodyPr/>
          <a:p>
            <a:endParaRPr lang="en-US"/>
          </a:p>
        </p:txBody>
      </p:sp>
      <p:sp>
        <p:nvSpPr>
          <p:cNvPr id="1048586" name="Slide Number Placeholder 5"/>
          <p:cNvSpPr>
            <a:spLocks noGrp="1"/>
          </p:cNvSpPr>
          <p:nvPr>
            <p:ph type="sldNum" sz="quarter" idx="12"/>
          </p:nvPr>
        </p:nvSpPr>
        <p:spPr>
          <a:xfrm>
            <a:off x="6457950" y="4767263"/>
            <a:ext cx="2057400" cy="274637"/>
          </a:xfrm>
          <a:prstGeom prst="rect"/>
        </p:spPr>
        <p:txBody>
          <a:bodyPr/>
          <a:p>
            <a:fld id="{5F533B4F-60C7-445E-9813-BC2C392C25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72" name=""/>
        <p:cNvGrpSpPr/>
        <p:nvPr/>
      </p:nvGrpSpPr>
      <p:grpSpPr>
        <a:xfrm>
          <a:off x="0" y="0"/>
          <a:ext cx="0" cy="0"/>
          <a:chOff x="0" y="0"/>
          <a:chExt cx="0" cy="0"/>
        </a:xfrm>
      </p:grpSpPr>
      <p:sp>
        <p:nvSpPr>
          <p:cNvPr id="1048659" name="Holder 2"/>
          <p:cNvSpPr>
            <a:spLocks noGrp="1"/>
          </p:cNvSpPr>
          <p:nvPr>
            <p:ph type="title"/>
          </p:nvPr>
        </p:nvSpPr>
        <p:spPr/>
        <p:txBody>
          <a:bodyPr bIns="0" lIns="0" rIns="0" tIns="0"/>
          <a:lstStyle>
            <a:lvl1pPr>
              <a:defRPr b="0" sz="2400" i="0">
                <a:solidFill>
                  <a:schemeClr val="tx1"/>
                </a:solidFill>
                <a:latin typeface="Arial MT"/>
                <a:cs typeface="Arial MT"/>
              </a:defRPr>
            </a:lvl1pPr>
          </a:lstStyle>
          <a:p/>
        </p:txBody>
      </p:sp>
      <p:sp>
        <p:nvSpPr>
          <p:cNvPr id="1048660" name="Holder 3"/>
          <p:cNvSpPr>
            <a:spLocks noGrp="1"/>
          </p:cNvSpPr>
          <p:nvPr>
            <p:ph type="body" idx="1"/>
          </p:nvPr>
        </p:nvSpPr>
        <p:spPr/>
        <p:txBody>
          <a:bodyPr bIns="0" lIns="0" rIns="0" tIns="0"/>
          <a:lstStyle>
            <a:lvl1pPr>
              <a:defRPr b="0" i="0">
                <a:solidFill>
                  <a:schemeClr val="tx1"/>
                </a:solidFill>
              </a:defRPr>
            </a:lvl1pPr>
          </a:lstStyle>
          <a:p/>
        </p:txBody>
      </p:sp>
      <p:sp>
        <p:nvSpPr>
          <p:cNvPr id="1048661" name="Holder 4"/>
          <p:cNvSpPr>
            <a:spLocks noGrp="1"/>
          </p:cNvSpPr>
          <p:nvPr>
            <p:ph type="ftr" sz="quarter" idx="5"/>
          </p:nvPr>
        </p:nvSpPr>
        <p:spPr/>
        <p:txBody>
          <a:bodyPr bIns="0" lIns="0" rIns="0" tIns="0"/>
          <a:lstStyle>
            <a:lvl1pPr>
              <a:defRPr b="0" sz="800" i="0">
                <a:solidFill>
                  <a:schemeClr val="tx1"/>
                </a:solidFill>
                <a:latin typeface="Arial MT"/>
                <a:cs typeface="Arial MT"/>
              </a:defRPr>
            </a:lvl1pPr>
          </a:lstStyle>
          <a:p>
            <a:pPr marL="12700">
              <a:lnSpc>
                <a:spcPct val="100000"/>
              </a:lnSpc>
              <a:spcBef>
                <a:spcPts val="25"/>
              </a:spcBef>
            </a:pPr>
          </a:p>
        </p:txBody>
      </p:sp>
      <p:sp>
        <p:nvSpPr>
          <p:cNvPr id="1048662" name="Holder 5"/>
          <p:cNvSpPr>
            <a:spLocks noGrp="1"/>
          </p:cNvSpPr>
          <p:nvPr>
            <p:ph type="dt" sz="half" idx="6"/>
          </p:nvPr>
        </p:nvSpPr>
        <p:spPr/>
        <p:txBody>
          <a:bodyPr bIns="0" lIns="0" rIns="0" tIns="0"/>
          <a:lstStyle>
            <a:lvl1pPr algn="l">
              <a:defRPr>
                <a:solidFill>
                  <a:schemeClr val="tx1">
                    <a:tint val="75000"/>
                  </a:schemeClr>
                </a:solidFill>
              </a:defRPr>
            </a:lvl1pPr>
          </a:lstStyle>
          <a:p>
            <a:fld id="{3FD61DA6-D9C3-4FDE-8A87-022315D71125}" type="datetime1">
              <a:rPr lang="en-US" smtClean="0"/>
              <a:t>4/12/2024</a:t>
            </a:fld>
            <a:endParaRPr lang="en-US"/>
          </a:p>
        </p:txBody>
      </p:sp>
      <p:sp>
        <p:nvSpPr>
          <p:cNvPr id="1048663" name="Holder 6"/>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61" name="Shape 28"/>
        <p:cNvGrpSpPr/>
        <p:nvPr/>
      </p:nvGrpSpPr>
      <p:grpSpPr>
        <a:xfrm>
          <a:off x="0" y="0"/>
          <a:ext cx="0" cy="0"/>
          <a:chOff x="0" y="0"/>
          <a:chExt cx="0" cy="0"/>
        </a:xfrm>
      </p:grpSpPr>
      <p:sp>
        <p:nvSpPr>
          <p:cNvPr id="1048644"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45"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793" lvl="0" marL="457189">
              <a:lnSpc>
                <a:spcPct val="115000"/>
              </a:lnSpc>
              <a:spcBef>
                <a:spcPts val="0"/>
              </a:spcBef>
              <a:spcAft>
                <a:spcPts val="0"/>
              </a:spcAft>
              <a:buSzPts val="1200"/>
              <a:buChar char="●"/>
              <a:defRPr sz="1200"/>
            </a:lvl1pPr>
            <a:lvl2pPr algn="l" indent="-304793" lvl="1" marL="914378">
              <a:lnSpc>
                <a:spcPct val="115000"/>
              </a:lnSpc>
              <a:spcBef>
                <a:spcPts val="1600"/>
              </a:spcBef>
              <a:spcAft>
                <a:spcPts val="0"/>
              </a:spcAft>
              <a:buSzPts val="1200"/>
              <a:buChar char="○"/>
              <a:defRPr sz="1200"/>
            </a:lvl2pPr>
            <a:lvl3pPr algn="l" indent="-304793" lvl="2" marL="1371566">
              <a:lnSpc>
                <a:spcPct val="115000"/>
              </a:lnSpc>
              <a:spcBef>
                <a:spcPts val="1600"/>
              </a:spcBef>
              <a:spcAft>
                <a:spcPts val="0"/>
              </a:spcAft>
              <a:buSzPts val="1200"/>
              <a:buChar char="■"/>
              <a:defRPr sz="1200"/>
            </a:lvl3pPr>
            <a:lvl4pPr algn="l" indent="-304793" lvl="3" marL="1828754">
              <a:lnSpc>
                <a:spcPct val="115000"/>
              </a:lnSpc>
              <a:spcBef>
                <a:spcPts val="1600"/>
              </a:spcBef>
              <a:spcAft>
                <a:spcPts val="0"/>
              </a:spcAft>
              <a:buSzPts val="1200"/>
              <a:buChar char="●"/>
              <a:defRPr sz="1200"/>
            </a:lvl4pPr>
            <a:lvl5pPr algn="l" indent="-304793" lvl="4" marL="2285943">
              <a:lnSpc>
                <a:spcPct val="115000"/>
              </a:lnSpc>
              <a:spcBef>
                <a:spcPts val="1600"/>
              </a:spcBef>
              <a:spcAft>
                <a:spcPts val="0"/>
              </a:spcAft>
              <a:buSzPts val="1200"/>
              <a:buChar char="○"/>
              <a:defRPr sz="1200"/>
            </a:lvl5pPr>
            <a:lvl6pPr algn="l" indent="-304793" lvl="5" marL="2743132">
              <a:lnSpc>
                <a:spcPct val="115000"/>
              </a:lnSpc>
              <a:spcBef>
                <a:spcPts val="1600"/>
              </a:spcBef>
              <a:spcAft>
                <a:spcPts val="0"/>
              </a:spcAft>
              <a:buSzPts val="1200"/>
              <a:buChar char="■"/>
              <a:defRPr sz="1200"/>
            </a:lvl6pPr>
            <a:lvl7pPr algn="l" indent="-304793" lvl="6" marL="3200320">
              <a:lnSpc>
                <a:spcPct val="115000"/>
              </a:lnSpc>
              <a:spcBef>
                <a:spcPts val="1600"/>
              </a:spcBef>
              <a:spcAft>
                <a:spcPts val="0"/>
              </a:spcAft>
              <a:buSzPts val="1200"/>
              <a:buChar char="●"/>
              <a:defRPr sz="1200"/>
            </a:lvl7pPr>
            <a:lvl8pPr algn="l" indent="-304793" lvl="7" marL="3657509">
              <a:lnSpc>
                <a:spcPct val="115000"/>
              </a:lnSpc>
              <a:spcBef>
                <a:spcPts val="1600"/>
              </a:spcBef>
              <a:spcAft>
                <a:spcPts val="0"/>
              </a:spcAft>
              <a:buSzPts val="1200"/>
              <a:buChar char="○"/>
              <a:defRPr sz="1200"/>
            </a:lvl8pPr>
            <a:lvl9pPr algn="l" indent="-304793" lvl="8" marL="4114697">
              <a:lnSpc>
                <a:spcPct val="115000"/>
              </a:lnSpc>
              <a:spcBef>
                <a:spcPts val="1600"/>
              </a:spcBef>
              <a:spcAft>
                <a:spcPts val="1600"/>
              </a:spcAft>
              <a:buSzPts val="1200"/>
              <a:buChar char="■"/>
              <a:defRPr sz="1200"/>
            </a:lvl9pPr>
          </a:lstStyle>
          <a:p/>
        </p:txBody>
      </p:sp>
      <p:sp>
        <p:nvSpPr>
          <p:cNvPr id="1048646"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77" name="Shape 20"/>
        <p:cNvGrpSpPr/>
        <p:nvPr/>
      </p:nvGrpSpPr>
      <p:grpSpPr>
        <a:xfrm>
          <a:off x="0" y="0"/>
          <a:ext cx="0" cy="0"/>
          <a:chOff x="0" y="0"/>
          <a:chExt cx="0" cy="0"/>
        </a:xfrm>
      </p:grpSpPr>
      <p:sp>
        <p:nvSpPr>
          <p:cNvPr id="1048672" name="Google Shape;21;p28"/>
          <p:cNvSpPr txBox="1">
            <a:spLocks noGrp="1"/>
          </p:cNvSpPr>
          <p:nvPr>
            <p:ph type="title"/>
          </p:nvPr>
        </p:nvSpPr>
        <p:spPr>
          <a:xfrm>
            <a:off x="311700" y="445025"/>
            <a:ext cx="8520600" cy="5727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lvl1pPr>
            <a:lvl2pPr algn="l" lvl="1">
              <a:lnSpc>
                <a:spcPct val="100000"/>
              </a:lnSpc>
              <a:spcBef>
                <a:spcPts val="0"/>
              </a:spcBef>
              <a:spcAft>
                <a:spcPts val="0"/>
              </a:spcAft>
              <a:buSzPts val="2800"/>
              <a:buNone/>
            </a:lvl2pPr>
            <a:lvl3pPr algn="l" lvl="2">
              <a:lnSpc>
                <a:spcPct val="100000"/>
              </a:lnSpc>
              <a:spcBef>
                <a:spcPts val="0"/>
              </a:spcBef>
              <a:spcAft>
                <a:spcPts val="0"/>
              </a:spcAft>
              <a:buSzPts val="2800"/>
              <a:buNone/>
            </a:lvl3pPr>
            <a:lvl4pPr algn="l" lvl="3">
              <a:lnSpc>
                <a:spcPct val="100000"/>
              </a:lnSpc>
              <a:spcBef>
                <a:spcPts val="0"/>
              </a:spcBef>
              <a:spcAft>
                <a:spcPts val="0"/>
              </a:spcAft>
              <a:buSzPts val="2800"/>
              <a:buNone/>
            </a:lvl4pPr>
            <a:lvl5pPr algn="l" lvl="4">
              <a:lnSpc>
                <a:spcPct val="100000"/>
              </a:lnSpc>
              <a:spcBef>
                <a:spcPts val="0"/>
              </a:spcBef>
              <a:spcAft>
                <a:spcPts val="0"/>
              </a:spcAft>
              <a:buSzPts val="2800"/>
              <a:buNone/>
            </a:lvl5pPr>
            <a:lvl6pPr algn="l" lvl="5">
              <a:lnSpc>
                <a:spcPct val="100000"/>
              </a:lnSpc>
              <a:spcBef>
                <a:spcPts val="0"/>
              </a:spcBef>
              <a:spcAft>
                <a:spcPts val="0"/>
              </a:spcAft>
              <a:buSzPts val="2800"/>
              <a:buNone/>
            </a:lvl6pPr>
            <a:lvl7pPr algn="l" lvl="6">
              <a:lnSpc>
                <a:spcPct val="100000"/>
              </a:lnSpc>
              <a:spcBef>
                <a:spcPts val="0"/>
              </a:spcBef>
              <a:spcAft>
                <a:spcPts val="0"/>
              </a:spcAft>
              <a:buSzPts val="2800"/>
              <a:buNone/>
            </a:lvl7pPr>
            <a:lvl8pPr algn="l" lvl="7">
              <a:lnSpc>
                <a:spcPct val="100000"/>
              </a:lnSpc>
              <a:spcBef>
                <a:spcPts val="0"/>
              </a:spcBef>
              <a:spcAft>
                <a:spcPts val="0"/>
              </a:spcAft>
              <a:buSzPts val="2800"/>
              <a:buNone/>
            </a:lvl8pPr>
            <a:lvl9pPr algn="l" lvl="8">
              <a:lnSpc>
                <a:spcPct val="100000"/>
              </a:lnSpc>
              <a:spcBef>
                <a:spcPts val="0"/>
              </a:spcBef>
              <a:spcAft>
                <a:spcPts val="0"/>
              </a:spcAft>
              <a:buSzPts val="2800"/>
              <a:buNone/>
            </a:lvl9pPr>
          </a:lstStyle>
          <a:p/>
        </p:txBody>
      </p:sp>
      <p:sp>
        <p:nvSpPr>
          <p:cNvPr id="1048673" name="Google Shape;22;p28"/>
          <p:cNvSpPr txBox="1">
            <a:spLocks noGrp="1"/>
          </p:cNvSpPr>
          <p:nvPr>
            <p:ph type="body" idx="1"/>
          </p:nvPr>
        </p:nvSpPr>
        <p:spPr>
          <a:xfrm>
            <a:off x="3117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4" name="Google Shape;23;p28"/>
          <p:cNvSpPr txBox="1">
            <a:spLocks noGrp="1"/>
          </p:cNvSpPr>
          <p:nvPr>
            <p:ph type="body" idx="2"/>
          </p:nvPr>
        </p:nvSpPr>
        <p:spPr>
          <a:xfrm>
            <a:off x="48324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5" name="Google Shape;24;p28"/>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78" name="Shape 28"/>
        <p:cNvGrpSpPr/>
        <p:nvPr/>
      </p:nvGrpSpPr>
      <p:grpSpPr>
        <a:xfrm>
          <a:off x="0" y="0"/>
          <a:ext cx="0" cy="0"/>
          <a:chOff x="0" y="0"/>
          <a:chExt cx="0" cy="0"/>
        </a:xfrm>
      </p:grpSpPr>
      <p:sp>
        <p:nvSpPr>
          <p:cNvPr id="1048676"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77"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800" lvl="0" marL="457200">
              <a:lnSpc>
                <a:spcPct val="115000"/>
              </a:lnSpc>
              <a:spcBef>
                <a:spcPts val="0"/>
              </a:spcBef>
              <a:spcAft>
                <a:spcPts val="0"/>
              </a:spcAft>
              <a:buSzPts val="1200"/>
              <a:buChar char="●"/>
              <a:defRPr sz="12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8"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40" name="Shape 32"/>
        <p:cNvGrpSpPr/>
        <p:nvPr/>
      </p:nvGrpSpPr>
      <p:grpSpPr>
        <a:xfrm>
          <a:off x="0" y="0"/>
          <a:ext cx="0" cy="0"/>
          <a:chOff x="0" y="0"/>
          <a:chExt cx="0" cy="0"/>
        </a:xfrm>
      </p:grpSpPr>
      <p:sp>
        <p:nvSpPr>
          <p:cNvPr id="1048608" name="Google Shape;33;p31"/>
          <p:cNvSpPr txBox="1">
            <a:spLocks noGrp="1"/>
          </p:cNvSpPr>
          <p:nvPr>
            <p:ph type="title"/>
          </p:nvPr>
        </p:nvSpPr>
        <p:spPr>
          <a:xfrm>
            <a:off x="490250" y="450150"/>
            <a:ext cx="6367800" cy="4090800"/>
          </a:xfrm>
          <a:prstGeom prst="rect"/>
          <a:noFill/>
          <a:ln>
            <a:noFill/>
          </a:ln>
        </p:spPr>
        <p:txBody>
          <a:bodyPr anchor="ctr" anchorCtr="0" bIns="91425" lIns="91425" rIns="91425" spcFirstLastPara="1" tIns="91425" wrap="square">
            <a:noAutofit/>
          </a:bodyPr>
          <a:lstStyle>
            <a:lvl1pPr algn="l" lvl="0">
              <a:lnSpc>
                <a:spcPct val="100000"/>
              </a:lnSpc>
              <a:spcBef>
                <a:spcPts val="0"/>
              </a:spcBef>
              <a:spcAft>
                <a:spcPts val="0"/>
              </a:spcAft>
              <a:buSzPts val="4800"/>
              <a:buNone/>
              <a:defRPr sz="4800"/>
            </a:lvl1pPr>
            <a:lvl2pPr algn="l" lvl="1">
              <a:lnSpc>
                <a:spcPct val="100000"/>
              </a:lnSpc>
              <a:spcBef>
                <a:spcPts val="0"/>
              </a:spcBef>
              <a:spcAft>
                <a:spcPts val="0"/>
              </a:spcAft>
              <a:buSzPts val="4800"/>
              <a:buNone/>
              <a:defRPr sz="4800"/>
            </a:lvl2pPr>
            <a:lvl3pPr algn="l" lvl="2">
              <a:lnSpc>
                <a:spcPct val="100000"/>
              </a:lnSpc>
              <a:spcBef>
                <a:spcPts val="0"/>
              </a:spcBef>
              <a:spcAft>
                <a:spcPts val="0"/>
              </a:spcAft>
              <a:buSzPts val="4800"/>
              <a:buNone/>
              <a:defRPr sz="4800"/>
            </a:lvl3pPr>
            <a:lvl4pPr algn="l" lvl="3">
              <a:lnSpc>
                <a:spcPct val="100000"/>
              </a:lnSpc>
              <a:spcBef>
                <a:spcPts val="0"/>
              </a:spcBef>
              <a:spcAft>
                <a:spcPts val="0"/>
              </a:spcAft>
              <a:buSzPts val="4800"/>
              <a:buNone/>
              <a:defRPr sz="4800"/>
            </a:lvl4pPr>
            <a:lvl5pPr algn="l" lvl="4">
              <a:lnSpc>
                <a:spcPct val="100000"/>
              </a:lnSpc>
              <a:spcBef>
                <a:spcPts val="0"/>
              </a:spcBef>
              <a:spcAft>
                <a:spcPts val="0"/>
              </a:spcAft>
              <a:buSzPts val="4800"/>
              <a:buNone/>
              <a:defRPr sz="4800"/>
            </a:lvl5pPr>
            <a:lvl6pPr algn="l" lvl="5">
              <a:lnSpc>
                <a:spcPct val="100000"/>
              </a:lnSpc>
              <a:spcBef>
                <a:spcPts val="0"/>
              </a:spcBef>
              <a:spcAft>
                <a:spcPts val="0"/>
              </a:spcAft>
              <a:buSzPts val="4800"/>
              <a:buNone/>
              <a:defRPr sz="4800"/>
            </a:lvl6pPr>
            <a:lvl7pPr algn="l" lvl="6">
              <a:lnSpc>
                <a:spcPct val="100000"/>
              </a:lnSpc>
              <a:spcBef>
                <a:spcPts val="0"/>
              </a:spcBef>
              <a:spcAft>
                <a:spcPts val="0"/>
              </a:spcAft>
              <a:buSzPts val="4800"/>
              <a:buNone/>
              <a:defRPr sz="4800"/>
            </a:lvl7pPr>
            <a:lvl8pPr algn="l" lvl="7">
              <a:lnSpc>
                <a:spcPct val="100000"/>
              </a:lnSpc>
              <a:spcBef>
                <a:spcPts val="0"/>
              </a:spcBef>
              <a:spcAft>
                <a:spcPts val="0"/>
              </a:spcAft>
              <a:buSzPts val="4800"/>
              <a:buNone/>
              <a:defRPr sz="4800"/>
            </a:lvl8pPr>
            <a:lvl9pPr algn="l" lvl="8">
              <a:lnSpc>
                <a:spcPct val="100000"/>
              </a:lnSpc>
              <a:spcBef>
                <a:spcPts val="0"/>
              </a:spcBef>
              <a:spcAft>
                <a:spcPts val="0"/>
              </a:spcAft>
              <a:buSzPts val="4800"/>
              <a:buNone/>
              <a:defRPr sz="4800"/>
            </a:lvl9pPr>
          </a:lstStyle>
          <a:p/>
        </p:txBody>
      </p:sp>
      <p:sp>
        <p:nvSpPr>
          <p:cNvPr id="1048609" name="Google Shape;34;p31"/>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76" name="Shape 35"/>
        <p:cNvGrpSpPr/>
        <p:nvPr/>
      </p:nvGrpSpPr>
      <p:grpSpPr>
        <a:xfrm>
          <a:off x="0" y="0"/>
          <a:ext cx="0" cy="0"/>
          <a:chOff x="0" y="0"/>
          <a:chExt cx="0" cy="0"/>
        </a:xfrm>
      </p:grpSpPr>
      <p:sp>
        <p:nvSpPr>
          <p:cNvPr id="1048667" name="Google Shape;36;p32"/>
          <p:cNvSpPr/>
          <p:nvPr/>
        </p:nvSpPr>
        <p:spPr>
          <a:xfrm>
            <a:off x="4572000" y="-125"/>
            <a:ext cx="4572000" cy="5143500"/>
          </a:xfrm>
          <a:prstGeom prst="rect"/>
          <a:solidFill>
            <a:schemeClr val="lt2"/>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668" name="Google Shape;37;p32"/>
          <p:cNvSpPr txBox="1">
            <a:spLocks noGrp="1"/>
          </p:cNvSpPr>
          <p:nvPr>
            <p:ph type="title"/>
          </p:nvPr>
        </p:nvSpPr>
        <p:spPr>
          <a:xfrm>
            <a:off x="265500" y="1233175"/>
            <a:ext cx="4045200" cy="1482300"/>
          </a:xfrm>
          <a:prstGeom prst="rect"/>
          <a:noFill/>
          <a:ln>
            <a:noFill/>
          </a:ln>
        </p:spPr>
        <p:txBody>
          <a:bodyPr anchor="b" anchorCtr="0" bIns="91425" lIns="91425" rIns="91425" spcFirstLastPara="1" tIns="91425" wrap="square">
            <a:noAutofit/>
          </a:bodyPr>
          <a:lstStyle>
            <a:lvl1pPr algn="ctr" lvl="0">
              <a:lnSpc>
                <a:spcPct val="100000"/>
              </a:lnSpc>
              <a:spcBef>
                <a:spcPts val="0"/>
              </a:spcBef>
              <a:spcAft>
                <a:spcPts val="0"/>
              </a:spcAft>
              <a:buSzPts val="4200"/>
              <a:buNone/>
              <a:defRPr sz="4200"/>
            </a:lvl1pPr>
            <a:lvl2pPr algn="ctr" lvl="1">
              <a:lnSpc>
                <a:spcPct val="100000"/>
              </a:lnSpc>
              <a:spcBef>
                <a:spcPts val="0"/>
              </a:spcBef>
              <a:spcAft>
                <a:spcPts val="0"/>
              </a:spcAft>
              <a:buSzPts val="4200"/>
              <a:buNone/>
              <a:defRPr sz="4200"/>
            </a:lvl2pPr>
            <a:lvl3pPr algn="ctr" lvl="2">
              <a:lnSpc>
                <a:spcPct val="100000"/>
              </a:lnSpc>
              <a:spcBef>
                <a:spcPts val="0"/>
              </a:spcBef>
              <a:spcAft>
                <a:spcPts val="0"/>
              </a:spcAft>
              <a:buSzPts val="4200"/>
              <a:buNone/>
              <a:defRPr sz="4200"/>
            </a:lvl3pPr>
            <a:lvl4pPr algn="ctr" lvl="3">
              <a:lnSpc>
                <a:spcPct val="100000"/>
              </a:lnSpc>
              <a:spcBef>
                <a:spcPts val="0"/>
              </a:spcBef>
              <a:spcAft>
                <a:spcPts val="0"/>
              </a:spcAft>
              <a:buSzPts val="4200"/>
              <a:buNone/>
              <a:defRPr sz="4200"/>
            </a:lvl4pPr>
            <a:lvl5pPr algn="ctr" lvl="4">
              <a:lnSpc>
                <a:spcPct val="100000"/>
              </a:lnSpc>
              <a:spcBef>
                <a:spcPts val="0"/>
              </a:spcBef>
              <a:spcAft>
                <a:spcPts val="0"/>
              </a:spcAft>
              <a:buSzPts val="4200"/>
              <a:buNone/>
              <a:defRPr sz="4200"/>
            </a:lvl5pPr>
            <a:lvl6pPr algn="ctr" lvl="5">
              <a:lnSpc>
                <a:spcPct val="100000"/>
              </a:lnSpc>
              <a:spcBef>
                <a:spcPts val="0"/>
              </a:spcBef>
              <a:spcAft>
                <a:spcPts val="0"/>
              </a:spcAft>
              <a:buSzPts val="4200"/>
              <a:buNone/>
              <a:defRPr sz="4200"/>
            </a:lvl6pPr>
            <a:lvl7pPr algn="ctr" lvl="6">
              <a:lnSpc>
                <a:spcPct val="100000"/>
              </a:lnSpc>
              <a:spcBef>
                <a:spcPts val="0"/>
              </a:spcBef>
              <a:spcAft>
                <a:spcPts val="0"/>
              </a:spcAft>
              <a:buSzPts val="4200"/>
              <a:buNone/>
              <a:defRPr sz="4200"/>
            </a:lvl7pPr>
            <a:lvl8pPr algn="ctr" lvl="7">
              <a:lnSpc>
                <a:spcPct val="100000"/>
              </a:lnSpc>
              <a:spcBef>
                <a:spcPts val="0"/>
              </a:spcBef>
              <a:spcAft>
                <a:spcPts val="0"/>
              </a:spcAft>
              <a:buSzPts val="4200"/>
              <a:buNone/>
              <a:defRPr sz="4200"/>
            </a:lvl8pPr>
            <a:lvl9pPr algn="ctr" lvl="8">
              <a:lnSpc>
                <a:spcPct val="100000"/>
              </a:lnSpc>
              <a:spcBef>
                <a:spcPts val="0"/>
              </a:spcBef>
              <a:spcAft>
                <a:spcPts val="0"/>
              </a:spcAft>
              <a:buSzPts val="4200"/>
              <a:buNone/>
              <a:defRPr sz="4200"/>
            </a:lvl9pPr>
          </a:lstStyle>
          <a:p/>
        </p:txBody>
      </p:sp>
      <p:sp>
        <p:nvSpPr>
          <p:cNvPr id="1048669" name="Google Shape;38;p32"/>
          <p:cNvSpPr txBox="1">
            <a:spLocks noGrp="1"/>
          </p:cNvSpPr>
          <p:nvPr>
            <p:ph type="subTitle" idx="1"/>
          </p:nvPr>
        </p:nvSpPr>
        <p:spPr>
          <a:xfrm>
            <a:off x="265500" y="2803075"/>
            <a:ext cx="4045200" cy="1235100"/>
          </a:xfrm>
          <a:prstGeom prst="rect"/>
          <a:noFill/>
          <a:ln>
            <a:noFill/>
          </a:ln>
        </p:spPr>
        <p:txBody>
          <a:bodyPr anchor="t" anchorCtr="0" bIns="91425" lIns="91425" rIns="91425" spcFirstLastPara="1" tIns="91425" wrap="square">
            <a:noAutofit/>
          </a:bodyPr>
          <a:lstStyle>
            <a:lvl1pPr algn="ctr" lvl="0">
              <a:lnSpc>
                <a:spcPct val="100000"/>
              </a:lnSpc>
              <a:spcBef>
                <a:spcPts val="0"/>
              </a:spcBef>
              <a:spcAft>
                <a:spcPts val="0"/>
              </a:spcAft>
              <a:buSzPts val="2100"/>
              <a:buNone/>
              <a:defRPr sz="2100"/>
            </a:lvl1pPr>
            <a:lvl2pPr algn="ctr" lvl="1">
              <a:lnSpc>
                <a:spcPct val="100000"/>
              </a:lnSpc>
              <a:spcBef>
                <a:spcPts val="0"/>
              </a:spcBef>
              <a:spcAft>
                <a:spcPts val="0"/>
              </a:spcAft>
              <a:buSzPts val="2100"/>
              <a:buNone/>
              <a:defRPr sz="2100"/>
            </a:lvl2pPr>
            <a:lvl3pPr algn="ctr" lvl="2">
              <a:lnSpc>
                <a:spcPct val="100000"/>
              </a:lnSpc>
              <a:spcBef>
                <a:spcPts val="0"/>
              </a:spcBef>
              <a:spcAft>
                <a:spcPts val="0"/>
              </a:spcAft>
              <a:buSzPts val="2100"/>
              <a:buNone/>
              <a:defRPr sz="2100"/>
            </a:lvl3pPr>
            <a:lvl4pPr algn="ctr" lvl="3">
              <a:lnSpc>
                <a:spcPct val="100000"/>
              </a:lnSpc>
              <a:spcBef>
                <a:spcPts val="0"/>
              </a:spcBef>
              <a:spcAft>
                <a:spcPts val="0"/>
              </a:spcAft>
              <a:buSzPts val="2100"/>
              <a:buNone/>
              <a:defRPr sz="2100"/>
            </a:lvl4pPr>
            <a:lvl5pPr algn="ctr" lvl="4">
              <a:lnSpc>
                <a:spcPct val="100000"/>
              </a:lnSpc>
              <a:spcBef>
                <a:spcPts val="0"/>
              </a:spcBef>
              <a:spcAft>
                <a:spcPts val="0"/>
              </a:spcAft>
              <a:buSzPts val="2100"/>
              <a:buNone/>
              <a:defRPr sz="2100"/>
            </a:lvl5pPr>
            <a:lvl6pPr algn="ctr" lvl="5">
              <a:lnSpc>
                <a:spcPct val="100000"/>
              </a:lnSpc>
              <a:spcBef>
                <a:spcPts val="0"/>
              </a:spcBef>
              <a:spcAft>
                <a:spcPts val="0"/>
              </a:spcAft>
              <a:buSzPts val="2100"/>
              <a:buNone/>
              <a:defRPr sz="2100"/>
            </a:lvl6pPr>
            <a:lvl7pPr algn="ctr" lvl="6">
              <a:lnSpc>
                <a:spcPct val="100000"/>
              </a:lnSpc>
              <a:spcBef>
                <a:spcPts val="0"/>
              </a:spcBef>
              <a:spcAft>
                <a:spcPts val="0"/>
              </a:spcAft>
              <a:buSzPts val="2100"/>
              <a:buNone/>
              <a:defRPr sz="2100"/>
            </a:lvl7pPr>
            <a:lvl8pPr algn="ctr" lvl="7">
              <a:lnSpc>
                <a:spcPct val="100000"/>
              </a:lnSpc>
              <a:spcBef>
                <a:spcPts val="0"/>
              </a:spcBef>
              <a:spcAft>
                <a:spcPts val="0"/>
              </a:spcAft>
              <a:buSzPts val="2100"/>
              <a:buNone/>
              <a:defRPr sz="2100"/>
            </a:lvl8pPr>
            <a:lvl9pPr algn="ctr" lvl="8">
              <a:lnSpc>
                <a:spcPct val="100000"/>
              </a:lnSpc>
              <a:spcBef>
                <a:spcPts val="0"/>
              </a:spcBef>
              <a:spcAft>
                <a:spcPts val="0"/>
              </a:spcAft>
              <a:buSzPts val="2100"/>
              <a:buNone/>
              <a:defRPr sz="2100"/>
            </a:lvl9pPr>
          </a:lstStyle>
          <a:p/>
        </p:txBody>
      </p:sp>
      <p:sp>
        <p:nvSpPr>
          <p:cNvPr id="1048670" name="Google Shape;39;p32"/>
          <p:cNvSpPr txBox="1">
            <a:spLocks noGrp="1"/>
          </p:cNvSpPr>
          <p:nvPr>
            <p:ph type="body" idx="2"/>
          </p:nvPr>
        </p:nvSpPr>
        <p:spPr>
          <a:xfrm>
            <a:off x="4939500" y="724075"/>
            <a:ext cx="3837000" cy="3695100"/>
          </a:xfrm>
          <a:prstGeom prst="rect"/>
          <a:noFill/>
          <a:ln>
            <a:noFill/>
          </a:ln>
        </p:spPr>
        <p:txBody>
          <a:bodyPr anchor="ctr" anchorCtr="0" bIns="91425" lIns="91425" rIns="91425" spcFirstLastPara="1" tIns="91425" wrap="square">
            <a:noAutofit/>
          </a:bodyPr>
          <a:lstStyle>
            <a:lvl1pPr algn="l" indent="-342892" lvl="0" marL="457189">
              <a:lnSpc>
                <a:spcPct val="115000"/>
              </a:lnSpc>
              <a:spcBef>
                <a:spcPts val="0"/>
              </a:spcBef>
              <a:spcAft>
                <a:spcPts val="0"/>
              </a:spcAft>
              <a:buSzPts val="1800"/>
              <a:buChar char="●"/>
            </a:lvl1pPr>
            <a:lvl2pPr algn="l" indent="-317492" lvl="1" marL="914378">
              <a:lnSpc>
                <a:spcPct val="115000"/>
              </a:lnSpc>
              <a:spcBef>
                <a:spcPts val="1600"/>
              </a:spcBef>
              <a:spcAft>
                <a:spcPts val="0"/>
              </a:spcAft>
              <a:buSzPts val="1400"/>
              <a:buChar char="○"/>
            </a:lvl2pPr>
            <a:lvl3pPr algn="l" indent="-317492" lvl="2" marL="1371566">
              <a:lnSpc>
                <a:spcPct val="115000"/>
              </a:lnSpc>
              <a:spcBef>
                <a:spcPts val="1600"/>
              </a:spcBef>
              <a:spcAft>
                <a:spcPts val="0"/>
              </a:spcAft>
              <a:buSzPts val="1400"/>
              <a:buChar char="■"/>
            </a:lvl3pPr>
            <a:lvl4pPr algn="l" indent="-317492" lvl="3" marL="1828754">
              <a:lnSpc>
                <a:spcPct val="115000"/>
              </a:lnSpc>
              <a:spcBef>
                <a:spcPts val="1600"/>
              </a:spcBef>
              <a:spcAft>
                <a:spcPts val="0"/>
              </a:spcAft>
              <a:buSzPts val="1400"/>
              <a:buChar char="●"/>
            </a:lvl4pPr>
            <a:lvl5pPr algn="l" indent="-317492" lvl="4" marL="2285943">
              <a:lnSpc>
                <a:spcPct val="115000"/>
              </a:lnSpc>
              <a:spcBef>
                <a:spcPts val="1600"/>
              </a:spcBef>
              <a:spcAft>
                <a:spcPts val="0"/>
              </a:spcAft>
              <a:buSzPts val="1400"/>
              <a:buChar char="○"/>
            </a:lvl5pPr>
            <a:lvl6pPr algn="l" indent="-317492" lvl="5" marL="2743132">
              <a:lnSpc>
                <a:spcPct val="115000"/>
              </a:lnSpc>
              <a:spcBef>
                <a:spcPts val="1600"/>
              </a:spcBef>
              <a:spcAft>
                <a:spcPts val="0"/>
              </a:spcAft>
              <a:buSzPts val="1400"/>
              <a:buChar char="■"/>
            </a:lvl6pPr>
            <a:lvl7pPr algn="l" indent="-317492" lvl="6" marL="3200320">
              <a:lnSpc>
                <a:spcPct val="115000"/>
              </a:lnSpc>
              <a:spcBef>
                <a:spcPts val="1600"/>
              </a:spcBef>
              <a:spcAft>
                <a:spcPts val="0"/>
              </a:spcAft>
              <a:buSzPts val="1400"/>
              <a:buChar char="●"/>
            </a:lvl7pPr>
            <a:lvl8pPr algn="l" indent="-317492" lvl="7" marL="3657509">
              <a:lnSpc>
                <a:spcPct val="115000"/>
              </a:lnSpc>
              <a:spcBef>
                <a:spcPts val="1600"/>
              </a:spcBef>
              <a:spcAft>
                <a:spcPts val="0"/>
              </a:spcAft>
              <a:buSzPts val="1400"/>
              <a:buChar char="○"/>
            </a:lvl8pPr>
            <a:lvl9pPr algn="l" indent="-317492" lvl="8" marL="4114697">
              <a:lnSpc>
                <a:spcPct val="115000"/>
              </a:lnSpc>
              <a:spcBef>
                <a:spcPts val="1600"/>
              </a:spcBef>
              <a:spcAft>
                <a:spcPts val="1600"/>
              </a:spcAft>
              <a:buSzPts val="1400"/>
              <a:buChar char="■"/>
            </a:lvl9pPr>
          </a:lstStyle>
          <a:p/>
        </p:txBody>
      </p:sp>
      <p:sp>
        <p:nvSpPr>
          <p:cNvPr id="1048671" name="Google Shape;40;p32"/>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79" name="Shape 41"/>
        <p:cNvGrpSpPr/>
        <p:nvPr/>
      </p:nvGrpSpPr>
      <p:grpSpPr>
        <a:xfrm>
          <a:off x="0" y="0"/>
          <a:ext cx="0" cy="0"/>
          <a:chOff x="0" y="0"/>
          <a:chExt cx="0" cy="0"/>
        </a:xfrm>
      </p:grpSpPr>
      <p:sp>
        <p:nvSpPr>
          <p:cNvPr id="1048679" name="Google Shape;42;p33"/>
          <p:cNvSpPr txBox="1">
            <a:spLocks noGrp="1"/>
          </p:cNvSpPr>
          <p:nvPr>
            <p:ph type="body" idx="1"/>
          </p:nvPr>
        </p:nvSpPr>
        <p:spPr>
          <a:xfrm>
            <a:off x="311700" y="4230575"/>
            <a:ext cx="5998800" cy="605100"/>
          </a:xfrm>
          <a:prstGeom prst="rect"/>
          <a:noFill/>
          <a:ln>
            <a:noFill/>
          </a:ln>
        </p:spPr>
        <p:txBody>
          <a:bodyPr anchor="ctr" anchorCtr="0" bIns="91425" lIns="91425" rIns="91425" spcFirstLastPara="1" tIns="91425" wrap="square">
            <a:noAutofit/>
          </a:bodyPr>
          <a:lstStyle>
            <a:lvl1pPr algn="l" indent="-228594" lvl="0" marL="457189">
              <a:lnSpc>
                <a:spcPct val="100000"/>
              </a:lnSpc>
              <a:spcBef>
                <a:spcPts val="0"/>
              </a:spcBef>
              <a:spcAft>
                <a:spcPts val="0"/>
              </a:spcAft>
              <a:buSzPts val="1800"/>
              <a:buNone/>
            </a:lvl1pPr>
          </a:lstStyle>
          <a:p/>
        </p:txBody>
      </p:sp>
      <p:sp>
        <p:nvSpPr>
          <p:cNvPr id="1048680" name="Google Shape;43;p33"/>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80" name="Shape 48"/>
        <p:cNvGrpSpPr/>
        <p:nvPr/>
      </p:nvGrpSpPr>
      <p:grpSpPr>
        <a:xfrm>
          <a:off x="0" y="0"/>
          <a:ext cx="0" cy="0"/>
          <a:chOff x="0" y="0"/>
          <a:chExt cx="0" cy="0"/>
        </a:xfrm>
      </p:grpSpPr>
      <p:sp>
        <p:nvSpPr>
          <p:cNvPr id="1048681" name="Google Shape;49;p35"/>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63" name=""/>
        <p:cNvGrpSpPr/>
        <p:nvPr/>
      </p:nvGrpSpPr>
      <p:grpSpPr>
        <a:xfrm>
          <a:off x="0" y="0"/>
          <a:ext cx="0" cy="0"/>
          <a:chOff x="0" y="0"/>
          <a:chExt cx="0" cy="0"/>
        </a:xfrm>
      </p:grpSpPr>
      <p:sp>
        <p:nvSpPr>
          <p:cNvPr id="1048648" name="PlaceHolder 1"/>
          <p:cNvSpPr>
            <a:spLocks noGrp="1"/>
          </p:cNvSpPr>
          <p:nvPr>
            <p:ph type="title"/>
          </p:nvPr>
        </p:nvSpPr>
        <p:spPr>
          <a:xfrm>
            <a:off x="628560" y="273780"/>
            <a:ext cx="7886430" cy="993870"/>
          </a:xfrm>
          <a:prstGeom prst="rect"/>
        </p:spPr>
        <p:txBody>
          <a:bodyPr anchor="ctr" bIns="0" lIns="0" rIns="0" tIns="0">
            <a:noAutofit/>
          </a:bodyPr>
          <a:p>
            <a:endParaRPr b="0" sz="1350" lang="en-US" spc="-1" strike="noStrike">
              <a:solidFill>
                <a:srgbClr val="000000"/>
              </a:solidFill>
              <a:latin typeface="Calibri"/>
            </a:endParaRPr>
          </a:p>
        </p:txBody>
      </p:sp>
      <p:sp>
        <p:nvSpPr>
          <p:cNvPr id="1048649" name="PlaceHolder 2"/>
          <p:cNvSpPr>
            <a:spLocks noGrp="1"/>
          </p:cNvSpPr>
          <p:nvPr>
            <p:ph type="subTitle"/>
          </p:nvPr>
        </p:nvSpPr>
        <p:spPr>
          <a:xfrm>
            <a:off x="457110" y="1203390"/>
            <a:ext cx="8229330" cy="2982960"/>
          </a:xfrm>
          <a:prstGeom prst="rect"/>
        </p:spPr>
        <p:txBody>
          <a:bodyPr anchor="ctr" bIns="0" lIns="0" rIns="0" tIns="0">
            <a:noAutofit/>
          </a:bodyPr>
          <a:p>
            <a:pPr algn="ctr"/>
            <a:endParaRPr b="0" sz="2400" lang="en-US" spc="-1" strike="noStrike">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2" name="Shape 5"/>
        <p:cNvGrpSpPr/>
        <p:nvPr/>
      </p:nvGrpSpPr>
      <p:grpSpPr>
        <a:xfrm>
          <a:off x="0" y="0"/>
          <a:ext cx="0" cy="0"/>
          <a:chOff x="0" y="0"/>
          <a:chExt cx="0" cy="0"/>
        </a:xfrm>
      </p:grpSpPr>
      <p:sp>
        <p:nvSpPr>
          <p:cNvPr id="1048576" name="Rectangle 7"/>
          <p:cNvSpPr/>
          <p:nvPr userDrawn="1"/>
        </p:nvSpPr>
        <p:spPr>
          <a:xfrm>
            <a:off x="7283428" y="62784"/>
            <a:ext cx="1109472" cy="584656"/>
          </a:xfrm>
          <a:prstGeom prst="rect"/>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52" name="Google Shape;110;p4" descr="A close up of a sign  Description automatically generated"/>
          <p:cNvPicPr preferRelativeResize="0">
            <a:picLocks/>
          </p:cNvPicPr>
          <p:nvPr userDrawn="1"/>
        </p:nvPicPr>
        <p:blipFill rotWithShape="1">
          <a:blip xmlns:r="http://schemas.openxmlformats.org/officeDocument/2006/relationships" r:embed="rId12">
            <a:alphaModFix/>
          </a:blip>
          <a:srcRect/>
          <a:stretch>
            <a:fillRect/>
          </a:stretch>
        </p:blipFill>
        <p:spPr>
          <a:xfrm>
            <a:off x="7799751" y="88917"/>
            <a:ext cx="1233874" cy="412476"/>
          </a:xfrm>
          <a:prstGeom prst="rect"/>
          <a:noFill/>
          <a:ln>
            <a:noFill/>
          </a:ln>
        </p:spPr>
      </p:pic>
      <p:sp>
        <p:nvSpPr>
          <p:cNvPr id="1048577" name="Rectangle 1"/>
          <p:cNvSpPr/>
          <p:nvPr userDrawn="1"/>
        </p:nvSpPr>
        <p:spPr>
          <a:xfrm>
            <a:off x="7594600" y="82567"/>
            <a:ext cx="165100" cy="412476"/>
          </a:xfrm>
          <a:prstGeom prst="rect"/>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8" name="Rectangle 2"/>
          <p:cNvSpPr/>
          <p:nvPr userDrawn="1"/>
        </p:nvSpPr>
        <p:spPr>
          <a:xfrm>
            <a:off x="7440249" y="82567"/>
            <a:ext cx="103551" cy="412476"/>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9" name="Rectangle 4"/>
          <p:cNvSpPr/>
          <p:nvPr userDrawn="1"/>
        </p:nvSpPr>
        <p:spPr>
          <a:xfrm>
            <a:off x="0" y="5086350"/>
            <a:ext cx="9144000" cy="69850"/>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0" name="Rectangle 5"/>
          <p:cNvSpPr/>
          <p:nvPr userDrawn="1"/>
        </p:nvSpPr>
        <p:spPr>
          <a:xfrm>
            <a:off x="0" y="88917"/>
            <a:ext cx="7283428" cy="406126"/>
          </a:xfrm>
          <a:prstGeom prst="rect"/>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1" name="TextBox 6"/>
          <p:cNvSpPr txBox="1"/>
          <p:nvPr userDrawn="1"/>
        </p:nvSpPr>
        <p:spPr>
          <a:xfrm>
            <a:off x="92480" y="105826"/>
            <a:ext cx="3953740" cy="332740"/>
          </a:xfrm>
          <a:prstGeom prst="rect"/>
          <a:noFill/>
        </p:spPr>
        <p:txBody>
          <a:bodyPr rtlCol="0" wrap="square">
            <a:spAutoFit/>
          </a:bodyPr>
          <a:p>
            <a:r>
              <a:rPr b="0" sz="1800" lang="en-US">
                <a:solidFill>
                  <a:schemeClr val="bg1"/>
                </a:solidFill>
              </a:rPr>
              <a:t>Next Gen Employability Program</a:t>
            </a:r>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10.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slideLayout" Target="../slideLayouts/slideLayout1.xml"/><Relationship Id="rId9"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7" name="Rectangle 20"/>
          <p:cNvSpPr/>
          <p:nvPr/>
        </p:nvSpPr>
        <p:spPr>
          <a:xfrm>
            <a:off x="0" y="0"/>
            <a:ext cx="9144000" cy="5143500"/>
          </a:xfrm>
          <a:prstGeom prst="rect"/>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pic>
        <p:nvPicPr>
          <p:cNvPr id="2097153" name="Picture 26" descr="A white circle in the sky  Description automatically generated"/>
          <p:cNvPicPr>
            <a:picLocks noChangeAspect="1"/>
          </p:cNvPicPr>
          <p:nvPr/>
        </p:nvPicPr>
        <p:blipFill rotWithShape="1">
          <a:blip xmlns:r="http://schemas.openxmlformats.org/officeDocument/2006/relationships" r:embed="rId1">
            <a:alphaModFix amt="5000"/>
          </a:blip>
          <a:srcRect t="5928" r="746" b="10206"/>
          <a:stretch>
            <a:fillRect/>
          </a:stretch>
        </p:blipFill>
        <p:spPr>
          <a:xfrm>
            <a:off x="2635932" y="-21102"/>
            <a:ext cx="9130937" cy="5143501"/>
          </a:xfrm>
          <a:prstGeom prst="rect"/>
          <a:effectLst/>
        </p:spPr>
      </p:pic>
      <p:sp>
        <p:nvSpPr>
          <p:cNvPr id="1048588" name="Rectangle 21"/>
          <p:cNvSpPr/>
          <p:nvPr/>
        </p:nvSpPr>
        <p:spPr>
          <a:xfrm>
            <a:off x="1854177" y="567413"/>
            <a:ext cx="6301139" cy="3966472"/>
          </a:xfrm>
          <a:prstGeom prst="rect"/>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9" name="Rectangle 22"/>
          <p:cNvSpPr/>
          <p:nvPr/>
        </p:nvSpPr>
        <p:spPr>
          <a:xfrm>
            <a:off x="988684" y="1023080"/>
            <a:ext cx="6985193" cy="3451405"/>
          </a:xfrm>
          <a:prstGeom prst="rect"/>
          <a:solidFill>
            <a:schemeClr val="bg1"/>
          </a:solidFill>
          <a:ln>
            <a:solidFill>
              <a:schemeClr val="bg1"/>
            </a:solidFill>
          </a:ln>
          <a:effectLst>
            <a:outerShdw algn="ctr" blurRad="508000" rotWithShape="0" sx="105000" sy="10500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0" name="Rectangle 5"/>
          <p:cNvSpPr/>
          <p:nvPr/>
        </p:nvSpPr>
        <p:spPr>
          <a:xfrm>
            <a:off x="2490558" y="2787442"/>
            <a:ext cx="50564" cy="446915"/>
          </a:xfrm>
          <a:prstGeom prst="rect"/>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1" name="TextBox 1"/>
          <p:cNvSpPr txBox="1"/>
          <p:nvPr/>
        </p:nvSpPr>
        <p:spPr>
          <a:xfrm>
            <a:off x="2029564" y="2248174"/>
            <a:ext cx="5025352" cy="358140"/>
          </a:xfrm>
          <a:prstGeom prst="rect"/>
          <a:noFill/>
        </p:spPr>
        <p:txBody>
          <a:bodyPr rtlCol="0" wrap="square">
            <a:spAutoFit/>
          </a:bodyPr>
          <a:p>
            <a:r>
              <a:rPr b="1" sz="2000" lang="en-US">
                <a:solidFill>
                  <a:srgbClr val="161D23"/>
                </a:solidFill>
              </a:rPr>
              <a:t>NEXT GEN EMPLOYABILITY PROGRAM</a:t>
            </a:r>
          </a:p>
        </p:txBody>
      </p:sp>
      <p:sp>
        <p:nvSpPr>
          <p:cNvPr id="1048592" name="TextBox 6"/>
          <p:cNvSpPr txBox="1"/>
          <p:nvPr/>
        </p:nvSpPr>
        <p:spPr>
          <a:xfrm>
            <a:off x="2541122" y="2795733"/>
            <a:ext cx="4019698" cy="624840"/>
          </a:xfrm>
          <a:prstGeom prst="rect"/>
          <a:noFill/>
        </p:spPr>
        <p:txBody>
          <a:bodyPr rtlCol="0" wrap="square">
            <a:spAutoFit/>
          </a:bodyPr>
          <a:p>
            <a:r>
              <a:rPr dirty="0" sz="2000" lang="en-US">
                <a:solidFill>
                  <a:srgbClr val="161D23"/>
                </a:solidFill>
              </a:rPr>
              <a:t>Creating a future-ready workforce</a:t>
            </a:r>
          </a:p>
        </p:txBody>
      </p:sp>
      <p:sp>
        <p:nvSpPr>
          <p:cNvPr id="1048593" name="Google Shape;70;p13"/>
          <p:cNvSpPr txBox="1"/>
          <p:nvPr/>
        </p:nvSpPr>
        <p:spPr>
          <a:xfrm>
            <a:off x="1003625" y="3642533"/>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sz="1200" i="0" lang="en-US" strike="noStrike" u="none">
                <a:solidFill>
                  <a:schemeClr val="tx1"/>
                </a:solidFill>
                <a:latin typeface="Arial"/>
                <a:ea typeface="Arial"/>
                <a:cs typeface="Arial"/>
                <a:sym typeface="Arial"/>
              </a:rPr>
              <a:t>Team Members</a:t>
            </a:r>
          </a:p>
        </p:txBody>
      </p:sp>
      <p:sp>
        <p:nvSpPr>
          <p:cNvPr id="1048594" name="TextBox 13"/>
          <p:cNvSpPr txBox="1"/>
          <p:nvPr/>
        </p:nvSpPr>
        <p:spPr>
          <a:xfrm>
            <a:off x="1095094" y="3956068"/>
            <a:ext cx="2552426" cy="396240"/>
          </a:xfrm>
          <a:prstGeom prst="rect"/>
          <a:noFill/>
        </p:spPr>
        <p:txBody>
          <a:bodyPr wrap="square">
            <a:spAutoFit/>
          </a:bodyPr>
          <a:p>
            <a:pPr lvl="0" marR="0" rtl="0">
              <a:lnSpc>
                <a:spcPct val="100000"/>
              </a:lnSpc>
              <a:spcBef>
                <a:spcPts val="0"/>
              </a:spcBef>
              <a:spcAft>
                <a:spcPts val="200"/>
              </a:spcAft>
              <a:buClr>
                <a:schemeClr val="bg1"/>
              </a:buClr>
            </a:pPr>
            <a:r>
              <a:rPr b="0" cap="none" dirty="0" sz="1100" i="0" lang="en-US" strike="noStrike" u="none">
                <a:solidFill>
                  <a:schemeClr val="tx1"/>
                </a:solidFill>
                <a:latin typeface="Arial"/>
                <a:ea typeface="Arial"/>
                <a:cs typeface="Arial"/>
                <a:sym typeface="Arial"/>
              </a:rPr>
              <a:t>Student Name : </a:t>
            </a:r>
            <a:r>
              <a:rPr b="0" cap="none" dirty="0" sz="1100" i="0" lang="en-US" strike="noStrike" u="none">
                <a:solidFill>
                  <a:schemeClr val="tx1"/>
                </a:solidFill>
                <a:latin typeface="Arial"/>
                <a:ea typeface="Arial"/>
                <a:cs typeface="Arial"/>
                <a:sym typeface="Arial"/>
              </a:rPr>
              <a:t>k</a:t>
            </a:r>
            <a:r>
              <a:rPr b="0" cap="none" dirty="0" sz="1100" i="0" lang="en-US" strike="noStrike" u="none">
                <a:solidFill>
                  <a:schemeClr val="tx1"/>
                </a:solidFill>
                <a:latin typeface="Arial"/>
                <a:ea typeface="Arial"/>
                <a:cs typeface="Arial"/>
                <a:sym typeface="Arial"/>
              </a:rPr>
              <a:t>.</a:t>
            </a:r>
            <a:r>
              <a:rPr b="0" cap="none" dirty="0" sz="1100" i="0" lang="en-US" strike="noStrike" u="none">
                <a:solidFill>
                  <a:schemeClr val="tx1"/>
                </a:solidFill>
                <a:latin typeface="Arial"/>
                <a:ea typeface="Arial"/>
                <a:cs typeface="Arial"/>
                <a:sym typeface="Arial"/>
              </a:rPr>
              <a:t>s</a:t>
            </a:r>
            <a:r>
              <a:rPr b="0" cap="none" dirty="0" sz="1100" i="0" lang="en-US" strike="noStrike" u="none">
                <a:solidFill>
                  <a:schemeClr val="tx1"/>
                </a:solidFill>
                <a:latin typeface="Arial"/>
                <a:ea typeface="Arial"/>
                <a:cs typeface="Arial"/>
                <a:sym typeface="Arial"/>
              </a:rPr>
              <a:t>a</a:t>
            </a:r>
            <a:r>
              <a:rPr b="0" cap="none" dirty="0" sz="1100" i="0" lang="en-US" strike="noStrike" u="none">
                <a:solidFill>
                  <a:schemeClr val="tx1"/>
                </a:solidFill>
                <a:latin typeface="Arial"/>
                <a:ea typeface="Arial"/>
                <a:cs typeface="Arial"/>
                <a:sym typeface="Arial"/>
              </a:rPr>
              <a:t>r</a:t>
            </a:r>
            <a:r>
              <a:rPr b="0" cap="none" dirty="0" sz="1100" i="0" lang="en-US" strike="noStrike" u="none">
                <a:solidFill>
                  <a:schemeClr val="tx1"/>
                </a:solidFill>
                <a:latin typeface="Arial"/>
                <a:ea typeface="Arial"/>
                <a:cs typeface="Arial"/>
                <a:sym typeface="Arial"/>
              </a:rPr>
              <a:t>a</a:t>
            </a:r>
            <a:r>
              <a:rPr b="0" cap="none" dirty="0" sz="1100" i="0" lang="en-US" strike="noStrike" u="none">
                <a:solidFill>
                  <a:schemeClr val="tx1"/>
                </a:solidFill>
                <a:latin typeface="Arial"/>
                <a:ea typeface="Arial"/>
                <a:cs typeface="Arial"/>
                <a:sym typeface="Arial"/>
              </a:rPr>
              <a:t>v</a:t>
            </a:r>
            <a:r>
              <a:rPr b="0" cap="none" dirty="0" sz="1100" i="0" lang="en-US" strike="noStrike" u="none">
                <a:solidFill>
                  <a:schemeClr val="tx1"/>
                </a:solidFill>
                <a:latin typeface="Arial"/>
                <a:ea typeface="Arial"/>
                <a:cs typeface="Arial"/>
                <a:sym typeface="Arial"/>
              </a:rPr>
              <a:t>a</a:t>
            </a:r>
            <a:r>
              <a:rPr b="0" cap="none" dirty="0" sz="1100" i="0" lang="en-US" strike="noStrike" u="none">
                <a:solidFill>
                  <a:schemeClr val="tx1"/>
                </a:solidFill>
                <a:latin typeface="Arial"/>
                <a:ea typeface="Arial"/>
                <a:cs typeface="Arial"/>
                <a:sym typeface="Arial"/>
              </a:rPr>
              <a:t>n</a:t>
            </a:r>
            <a:r>
              <a:rPr b="0" cap="none" dirty="0" sz="1100" i="0" lang="en-US" strike="noStrike" u="none">
                <a:solidFill>
                  <a:schemeClr val="tx1"/>
                </a:solidFill>
                <a:latin typeface="Arial"/>
                <a:ea typeface="Arial"/>
                <a:cs typeface="Arial"/>
                <a:sym typeface="Arial"/>
              </a:rPr>
              <a:t>a</a:t>
            </a:r>
            <a:r>
              <a:rPr b="0" cap="none" dirty="0" sz="1100" i="0" lang="en-US" strike="noStrike" u="none">
                <a:solidFill>
                  <a:schemeClr val="tx1"/>
                </a:solidFill>
                <a:latin typeface="Arial"/>
                <a:ea typeface="Arial"/>
                <a:cs typeface="Arial"/>
                <a:sym typeface="Arial"/>
              </a:rPr>
              <a:t> </a:t>
            </a:r>
            <a:r>
              <a:rPr b="0" cap="none" dirty="0" sz="1100" i="0" lang="en-US" strike="noStrike" u="none">
                <a:solidFill>
                  <a:schemeClr val="tx1"/>
                </a:solidFill>
                <a:latin typeface="Arial"/>
                <a:ea typeface="Arial"/>
                <a:cs typeface="Arial"/>
                <a:sym typeface="Arial"/>
              </a:rPr>
              <a:t>k</a:t>
            </a:r>
            <a:r>
              <a:rPr b="0" cap="none" dirty="0" sz="1100" i="0" lang="en-US" strike="noStrike" u="none">
                <a:solidFill>
                  <a:schemeClr val="tx1"/>
                </a:solidFill>
                <a:latin typeface="Arial"/>
                <a:ea typeface="Arial"/>
                <a:cs typeface="Arial"/>
                <a:sym typeface="Arial"/>
              </a:rPr>
              <a:t>o</a:t>
            </a:r>
            <a:r>
              <a:rPr b="0" cap="none" dirty="0" sz="1100" i="0" lang="en-US" strike="noStrike" u="none">
                <a:solidFill>
                  <a:schemeClr val="tx1"/>
                </a:solidFill>
                <a:latin typeface="Arial"/>
                <a:ea typeface="Arial"/>
                <a:cs typeface="Arial"/>
                <a:sym typeface="Arial"/>
              </a:rPr>
              <a:t>k</a:t>
            </a:r>
            <a:r>
              <a:rPr b="0" cap="none" dirty="0" sz="1100" i="0" lang="en-US" strike="noStrike" u="none">
                <a:solidFill>
                  <a:schemeClr val="tx1"/>
                </a:solidFill>
                <a:latin typeface="Arial"/>
                <a:ea typeface="Arial"/>
                <a:cs typeface="Arial"/>
                <a:sym typeface="Arial"/>
              </a:rPr>
              <a:t>i</a:t>
            </a:r>
            <a:r>
              <a:rPr b="0" cap="none" dirty="0" sz="1100" i="0" lang="en-US" strike="noStrike" u="none">
                <a:solidFill>
                  <a:schemeClr val="tx1"/>
                </a:solidFill>
                <a:latin typeface="Arial"/>
                <a:ea typeface="Arial"/>
                <a:cs typeface="Arial"/>
                <a:sym typeface="Arial"/>
              </a:rPr>
              <a:t>l</a:t>
            </a:r>
            <a:r>
              <a:rPr b="0" cap="none" dirty="0" sz="1100" i="0" lang="en-US" strike="noStrike" u="none">
                <a:solidFill>
                  <a:schemeClr val="tx1"/>
                </a:solidFill>
                <a:latin typeface="Arial"/>
                <a:ea typeface="Arial"/>
                <a:cs typeface="Arial"/>
                <a:sym typeface="Arial"/>
              </a:rPr>
              <a:t>a</a:t>
            </a:r>
            <a:endParaRPr b="0" cap="none" dirty="0" sz="1100" i="0" lang="en-US" strike="noStrike" u="none">
              <a:solidFill>
                <a:schemeClr val="tx1"/>
              </a:solidFill>
              <a:latin typeface="Arial"/>
              <a:ea typeface="Arial"/>
              <a:cs typeface="Arial"/>
              <a:sym typeface="Arial"/>
            </a:endParaRPr>
          </a:p>
          <a:p>
            <a:pPr lvl="0" marR="0" rtl="0">
              <a:lnSpc>
                <a:spcPct val="100000"/>
              </a:lnSpc>
              <a:spcBef>
                <a:spcPts val="0"/>
              </a:spcBef>
              <a:spcAft>
                <a:spcPts val="200"/>
              </a:spcAft>
              <a:buClr>
                <a:schemeClr val="bg1"/>
              </a:buClr>
            </a:pPr>
            <a:r>
              <a:rPr b="0" cap="none" dirty="0" sz="1100" i="0" lang="en-US" strike="noStrike" u="none">
                <a:solidFill>
                  <a:schemeClr val="tx1"/>
                </a:solidFill>
                <a:latin typeface="Arial"/>
                <a:ea typeface="Arial"/>
                <a:cs typeface="Arial"/>
                <a:sym typeface="Arial"/>
              </a:rPr>
              <a:t>Student ID : au</a:t>
            </a:r>
            <a:r>
              <a:rPr altLang="en-IN" b="0" cap="none" dirty="0" sz="1100" i="0" lang="en-US" strike="noStrike" u="none">
                <a:solidFill>
                  <a:schemeClr val="tx1"/>
                </a:solidFill>
                <a:latin typeface="Arial"/>
                <a:ea typeface="Arial"/>
                <a:cs typeface="Arial"/>
                <a:sym typeface="Arial"/>
              </a:rPr>
              <a:t>813121</a:t>
            </a:r>
            <a:r>
              <a:rPr altLang="en-IN" b="0" cap="none" dirty="0" sz="1100" i="0" lang="en-IN" strike="noStrike" u="none">
                <a:solidFill>
                  <a:schemeClr val="tx1"/>
                </a:solidFill>
                <a:latin typeface="Arial"/>
                <a:ea typeface="Arial"/>
                <a:cs typeface="Arial"/>
                <a:sym typeface="Arial"/>
              </a:rPr>
              <a:t>1040</a:t>
            </a:r>
            <a:r>
              <a:rPr altLang="en-IN" b="0" cap="none" dirty="0" sz="1100" i="0" lang="en-US" strike="noStrike" u="none">
                <a:solidFill>
                  <a:schemeClr val="tx1"/>
                </a:solidFill>
                <a:latin typeface="Arial"/>
                <a:ea typeface="Arial"/>
                <a:cs typeface="Arial"/>
                <a:sym typeface="Arial"/>
              </a:rPr>
              <a:t>4</a:t>
            </a:r>
            <a:r>
              <a:rPr altLang="en-IN" b="0" cap="none" dirty="0" sz="1100" i="0" lang="en-US" strike="noStrike" u="none">
                <a:solidFill>
                  <a:schemeClr val="tx1"/>
                </a:solidFill>
                <a:latin typeface="Arial"/>
                <a:ea typeface="Arial"/>
                <a:cs typeface="Arial"/>
                <a:sym typeface="Arial"/>
              </a:rPr>
              <a:t>2</a:t>
            </a:r>
            <a:endParaRPr b="0" cap="none" dirty="0" sz="1100" i="0" lang="en-US" strike="noStrike" u="none">
              <a:solidFill>
                <a:schemeClr val="tx1"/>
              </a:solidFill>
              <a:latin typeface="Arial"/>
              <a:ea typeface="Arial"/>
              <a:cs typeface="Arial"/>
              <a:sym typeface="Arial"/>
            </a:endParaRPr>
          </a:p>
        </p:txBody>
      </p:sp>
      <p:cxnSp>
        <p:nvCxnSpPr>
          <p:cNvPr id="3145728" name="Straight Connector 14"/>
          <p:cNvCxnSpPr>
            <a:cxnSpLocks/>
          </p:cNvCxnSpPr>
          <p:nvPr/>
        </p:nvCxnSpPr>
        <p:spPr>
          <a:xfrm>
            <a:off x="1100213" y="3919492"/>
            <a:ext cx="1986613"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5" name="Google Shape;70;p13"/>
          <p:cNvSpPr txBox="1"/>
          <p:nvPr/>
        </p:nvSpPr>
        <p:spPr>
          <a:xfrm>
            <a:off x="5644771" y="3654875"/>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dirty="0" sz="1200" i="0" lang="en-US" strike="noStrike" u="none">
                <a:solidFill>
                  <a:schemeClr val="tx1"/>
                </a:solidFill>
                <a:latin typeface="Arial"/>
                <a:ea typeface="Arial"/>
                <a:cs typeface="Arial"/>
                <a:sym typeface="Arial"/>
              </a:rPr>
              <a:t>College Name</a:t>
            </a:r>
          </a:p>
        </p:txBody>
      </p:sp>
      <p:cxnSp>
        <p:nvCxnSpPr>
          <p:cNvPr id="3145729" name="Straight Connector 19"/>
          <p:cNvCxnSpPr>
            <a:cxnSpLocks/>
          </p:cNvCxnSpPr>
          <p:nvPr/>
        </p:nvCxnSpPr>
        <p:spPr>
          <a:xfrm>
            <a:off x="5693065" y="3919492"/>
            <a:ext cx="1360332"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6" name="TextBox 23"/>
          <p:cNvSpPr txBox="1"/>
          <p:nvPr/>
        </p:nvSpPr>
        <p:spPr>
          <a:xfrm>
            <a:off x="5829643" y="3882612"/>
            <a:ext cx="2095554" cy="510540"/>
          </a:xfrm>
          <a:prstGeom prst="rect"/>
          <a:noFill/>
        </p:spPr>
        <p:txBody>
          <a:bodyPr wrap="square">
            <a:spAutoFit/>
          </a:bodyPr>
          <a:p>
            <a:pPr lvl="0" marR="0" rtl="0">
              <a:lnSpc>
                <a:spcPct val="100000"/>
              </a:lnSpc>
              <a:spcBef>
                <a:spcPts val="0"/>
              </a:spcBef>
              <a:spcAft>
                <a:spcPts val="200"/>
              </a:spcAft>
              <a:buClr>
                <a:schemeClr val="bg1"/>
              </a:buClr>
            </a:pPr>
            <a:r>
              <a:rPr dirty="0" sz="1100" lang="en-US" err="1">
                <a:solidFill>
                  <a:schemeClr val="tx1"/>
                </a:solidFill>
              </a:rPr>
              <a:t>Pavendar</a:t>
            </a:r>
            <a:r>
              <a:rPr dirty="0" sz="1100" lang="en-US">
                <a:solidFill>
                  <a:schemeClr val="tx1"/>
                </a:solidFill>
              </a:rPr>
              <a:t> </a:t>
            </a:r>
            <a:r>
              <a:rPr dirty="0" sz="1100" lang="en-US" err="1">
                <a:solidFill>
                  <a:schemeClr val="tx1"/>
                </a:solidFill>
              </a:rPr>
              <a:t>Bharathidasan</a:t>
            </a:r>
            <a:r>
              <a:rPr dirty="0" sz="1100" lang="en-US">
                <a:solidFill>
                  <a:schemeClr val="tx1"/>
                </a:solidFill>
              </a:rPr>
              <a:t> College of Engineering and Technology</a:t>
            </a:r>
            <a:endParaRPr b="0" cap="none" dirty="0" sz="1100" i="0" lang="en-US" strike="noStrike" u="none">
              <a:solidFill>
                <a:schemeClr val="tx1"/>
              </a:solidFill>
              <a:latin typeface="Arial"/>
              <a:ea typeface="Arial"/>
              <a:cs typeface="Arial"/>
              <a:sym typeface="Arial"/>
            </a:endParaRPr>
          </a:p>
        </p:txBody>
      </p:sp>
      <p:pic>
        <p:nvPicPr>
          <p:cNvPr id="2097154" name="Picture 2"/>
          <p:cNvPicPr>
            <a:picLocks noChangeAspect="1" noChangeArrowheads="1"/>
          </p:cNvPicPr>
          <p:nvPr/>
        </p:nvPicPr>
        <p:blipFill>
          <a:blip xmlns:r="http://schemas.openxmlformats.org/officeDocument/2006/relationships" r:embed="rId2"/>
          <a:stretch>
            <a:fillRect/>
          </a:stretch>
        </p:blipFill>
        <p:spPr bwMode="auto">
          <a:xfrm>
            <a:off x="1834750" y="1249149"/>
            <a:ext cx="1146742" cy="666202"/>
          </a:xfrm>
          <a:prstGeom prst="rect"/>
        </p:spPr>
      </p:pic>
      <p:pic>
        <p:nvPicPr>
          <p:cNvPr id="2097155" name="Picture 5" descr="A logo with people and map  Description automatically generated"/>
          <p:cNvPicPr>
            <a:picLocks noChangeAspect="1" noChangeArrowheads="1"/>
          </p:cNvPicPr>
          <p:nvPr/>
        </p:nvPicPr>
        <p:blipFill>
          <a:blip xmlns:r="http://schemas.openxmlformats.org/officeDocument/2006/relationships" r:embed="rId3"/>
          <a:srcRect/>
          <a:stretch>
            <a:fillRect/>
          </a:stretch>
        </p:blipFill>
        <p:spPr bwMode="auto">
          <a:xfrm>
            <a:off x="6461189" y="1211666"/>
            <a:ext cx="668564" cy="666202"/>
          </a:xfrm>
          <a:prstGeom prst="rect"/>
          <a:noFill/>
        </p:spPr>
      </p:pic>
      <p:pic>
        <p:nvPicPr>
          <p:cNvPr id="2097156" name="Picture 9" descr="A close up of a logo  Description automatically generated"/>
          <p:cNvPicPr>
            <a:picLocks noChangeAspect="1"/>
          </p:cNvPicPr>
          <p:nvPr/>
        </p:nvPicPr>
        <p:blipFill>
          <a:blip xmlns:r="http://schemas.openxmlformats.org/officeDocument/2006/relationships" r:embed="rId4"/>
          <a:stretch>
            <a:fillRect/>
          </a:stretch>
        </p:blipFill>
        <p:spPr>
          <a:xfrm>
            <a:off x="3927667" y="1286631"/>
            <a:ext cx="1587347" cy="516273"/>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3590" p14:dur="2000"/>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8" name="Shape 60"/>
        <p:cNvGrpSpPr/>
        <p:nvPr/>
      </p:nvGrpSpPr>
      <p:grpSpPr>
        <a:xfrm>
          <a:off x="0" y="0"/>
          <a:ext cx="0" cy="0"/>
          <a:chOff x="0" y="0"/>
          <a:chExt cx="0" cy="0"/>
        </a:xfrm>
      </p:grpSpPr>
      <p:sp>
        <p:nvSpPr>
          <p:cNvPr id="1048640" name="Google Shape;61;g5fab984687_2_0"/>
          <p:cNvSpPr txBox="1">
            <a:spLocks noGrp="1"/>
          </p:cNvSpPr>
          <p:nvPr>
            <p:ph type="title"/>
          </p:nvPr>
        </p:nvSpPr>
        <p:spPr>
          <a:xfrm>
            <a:off x="490249" y="650240"/>
            <a:ext cx="8118658" cy="3890709"/>
          </a:xfrm>
          <a:prstGeom prst="rect"/>
          <a:noFill/>
          <a:ln>
            <a:noFill/>
          </a:ln>
        </p:spPr>
        <p:txBody>
          <a:bodyPr anchor="t" anchorCtr="0" bIns="91425" lIns="91425" rIns="91425" spcFirstLastPara="1" tIns="91425" wrap="square">
            <a:noAutofit/>
          </a:bodyPr>
          <a:p>
            <a:r>
              <a:rPr b="1" dirty="0" sz="1600" lang="en-IN">
                <a:solidFill>
                  <a:srgbClr val="213163"/>
                </a:solidFill>
              </a:rPr>
              <a:t>Modelling &amp; Results</a:t>
            </a:r>
            <a:br>
              <a:rPr b="1" dirty="0" sz="1600" lang="en-IN">
                <a:solidFill>
                  <a:srgbClr val="213163"/>
                </a:solidFill>
              </a:rPr>
            </a:br>
            <a:br>
              <a:rPr b="1" dirty="0" sz="1600" lang="en-IN">
                <a:solidFill>
                  <a:srgbClr val="213163"/>
                </a:solidFill>
              </a:rPr>
            </a:br>
            <a:r>
              <a:rPr dirty="0" sz="1600" lang="en-US"/>
              <a:t>This project traverses a lot of areas ranging from business concept to computing field,</a:t>
            </a:r>
            <a:br>
              <a:rPr dirty="0" sz="1600" lang="en-US"/>
            </a:br>
            <a:r>
              <a:rPr dirty="0" sz="1600" lang="en-US"/>
              <a:t>and required to perform several researches to be able to achieve the project objectives.</a:t>
            </a:r>
            <a:br>
              <a:rPr dirty="0" sz="1600" lang="en-US"/>
            </a:br>
            <a:r>
              <a:rPr dirty="0" sz="1600" lang="en-US"/>
              <a:t>The area covers include:</a:t>
            </a:r>
            <a:br>
              <a:rPr dirty="0" sz="1600" lang="en-US"/>
            </a:br>
            <a:r>
              <a:rPr dirty="0" sz="1600" lang="en-US"/>
              <a:t>Car rental industry: This includes study on how the car rental business is being done,</a:t>
            </a:r>
            <a:br>
              <a:rPr dirty="0" sz="1600" lang="en-US"/>
            </a:br>
            <a:r>
              <a:rPr dirty="0" sz="1600" lang="en-US"/>
              <a:t>process involved and opportunity that exist for improvement.</a:t>
            </a:r>
            <a:br>
              <a:rPr dirty="0" sz="1600" lang="en-US"/>
            </a:br>
            <a:r>
              <a:rPr dirty="0" sz="1600" lang="en-US"/>
              <a:t>General customers as well as the company’s staff will be able to use the system</a:t>
            </a:r>
            <a:br>
              <a:rPr dirty="0" sz="1600" lang="en-US"/>
            </a:br>
            <a:r>
              <a:rPr dirty="0" sz="1600" lang="en-US"/>
              <a:t>effectively. Web-platform means that the system will be available for access 24/7 except when there is a temporary server issue which is expected to be minimal.</a:t>
            </a:r>
            <a:br>
              <a:rPr dirty="0" sz="1600" lang="en-US"/>
            </a:br>
            <a:r>
              <a:rPr dirty="0" sz="1600" lang="en-US"/>
              <a:t>The system </a:t>
            </a:r>
            <a:r>
              <a:rPr dirty="0" sz="1600" lang="en-US" err="1"/>
              <a:t>hasre</a:t>
            </a:r>
            <a:r>
              <a:rPr dirty="0" sz="1600" lang="en-US"/>
              <a:t> </a:t>
            </a:r>
            <a:r>
              <a:rPr dirty="0" sz="1600" lang="en-US" err="1"/>
              <a:t>acheda</a:t>
            </a:r>
            <a:r>
              <a:rPr dirty="0" sz="1600" lang="en-US"/>
              <a:t> steady state where all bugs have been eliminated. The system is operated at a high level of efficiency and all teachers and users associated with the system understand its advantage. The system solves the problem- it was intended to solve as requirement specification. The system is user friendly &amp; easy to maintain.</a:t>
            </a:r>
            <a:br>
              <a:rPr dirty="0" sz="1600" lang="en-US"/>
            </a:br>
            <a:endParaRPr dirty="0" sz="1600" lang="en-IN"/>
          </a:p>
        </p:txBody>
      </p:sp>
      <p:cxnSp>
        <p:nvCxnSpPr>
          <p:cNvPr id="3145737"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41"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47" name="Title 1"/>
          <p:cNvSpPr>
            <a:spLocks noGrp="1"/>
          </p:cNvSpPr>
          <p:nvPr>
            <p:ph type="title"/>
          </p:nvPr>
        </p:nvSpPr>
        <p:spPr>
          <a:xfrm>
            <a:off x="155850" y="613142"/>
            <a:ext cx="8832300" cy="451933"/>
          </a:xfrm>
        </p:spPr>
        <p:txBody>
          <a:bodyPr/>
          <a:p>
            <a:pPr algn="ctr"/>
            <a:r>
              <a:rPr lang="en-US"/>
              <a:t>Homepage</a:t>
            </a:r>
          </a:p>
        </p:txBody>
      </p:sp>
      <p:pic>
        <p:nvPicPr>
          <p:cNvPr id="2097160" name="Picture 5"/>
          <p:cNvPicPr>
            <a:picLocks noChangeAspect="1"/>
          </p:cNvPicPr>
          <p:nvPr/>
        </p:nvPicPr>
        <p:blipFill>
          <a:blip xmlns:r="http://schemas.openxmlformats.org/officeDocument/2006/relationships" r:embed="rId1"/>
          <a:stretch>
            <a:fillRect/>
          </a:stretch>
        </p:blipFill>
        <p:spPr>
          <a:xfrm>
            <a:off x="572067" y="1065075"/>
            <a:ext cx="7708318" cy="3652630"/>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50" name="Title 1"/>
          <p:cNvSpPr>
            <a:spLocks noGrp="1"/>
          </p:cNvSpPr>
          <p:nvPr>
            <p:ph type="title"/>
          </p:nvPr>
        </p:nvSpPr>
        <p:spPr>
          <a:xfrm>
            <a:off x="628560" y="601132"/>
            <a:ext cx="7886430" cy="666517"/>
          </a:xfrm>
        </p:spPr>
        <p:txBody>
          <a:bodyPr/>
          <a:p>
            <a:pPr algn="ctr"/>
            <a:r>
              <a:rPr b="1" dirty="0" lang="en-US"/>
              <a:t>About-Us-Page</a:t>
            </a:r>
          </a:p>
        </p:txBody>
      </p:sp>
      <p:pic>
        <p:nvPicPr>
          <p:cNvPr id="2097161" name="Picture 2"/>
          <p:cNvPicPr>
            <a:picLocks noChangeAspect="1"/>
          </p:cNvPicPr>
          <p:nvPr/>
        </p:nvPicPr>
        <p:blipFill>
          <a:blip xmlns:r="http://schemas.openxmlformats.org/officeDocument/2006/relationships" r:embed="rId1"/>
          <a:stretch>
            <a:fillRect/>
          </a:stretch>
        </p:blipFill>
        <p:spPr>
          <a:xfrm>
            <a:off x="910788" y="1186369"/>
            <a:ext cx="7321974" cy="3427039"/>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51" name="Title 1"/>
          <p:cNvSpPr>
            <a:spLocks noGrp="1"/>
          </p:cNvSpPr>
          <p:nvPr>
            <p:ph type="title"/>
          </p:nvPr>
        </p:nvSpPr>
        <p:spPr>
          <a:xfrm>
            <a:off x="628560" y="635000"/>
            <a:ext cx="7886430" cy="632649"/>
          </a:xfrm>
        </p:spPr>
        <p:txBody>
          <a:bodyPr/>
          <a:p>
            <a:pPr algn="ctr"/>
            <a:r>
              <a:rPr b="1" dirty="0" lang="en-US"/>
              <a:t>Service-Page</a:t>
            </a:r>
          </a:p>
        </p:txBody>
      </p:sp>
      <p:pic>
        <p:nvPicPr>
          <p:cNvPr id="2097162" name="Picture 2"/>
          <p:cNvPicPr>
            <a:picLocks noChangeAspect="1"/>
          </p:cNvPicPr>
          <p:nvPr/>
        </p:nvPicPr>
        <p:blipFill>
          <a:blip xmlns:r="http://schemas.openxmlformats.org/officeDocument/2006/relationships" r:embed="rId1"/>
          <a:stretch>
            <a:fillRect/>
          </a:stretch>
        </p:blipFill>
        <p:spPr>
          <a:xfrm>
            <a:off x="860214" y="1165013"/>
            <a:ext cx="7267788" cy="3382433"/>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52" name="Title 1"/>
          <p:cNvSpPr>
            <a:spLocks noGrp="1"/>
          </p:cNvSpPr>
          <p:nvPr>
            <p:ph type="title"/>
          </p:nvPr>
        </p:nvSpPr>
        <p:spPr>
          <a:xfrm>
            <a:off x="628560" y="643466"/>
            <a:ext cx="7886430" cy="624183"/>
          </a:xfrm>
        </p:spPr>
        <p:txBody>
          <a:bodyPr/>
          <a:p>
            <a:pPr algn="ctr"/>
            <a:r>
              <a:rPr b="1" lang="en-US"/>
              <a:t>Departments-Page</a:t>
            </a:r>
          </a:p>
        </p:txBody>
      </p:sp>
      <p:pic>
        <p:nvPicPr>
          <p:cNvPr id="2097163" name="Picture 2"/>
          <p:cNvPicPr>
            <a:picLocks noChangeAspect="1"/>
          </p:cNvPicPr>
          <p:nvPr/>
        </p:nvPicPr>
        <p:blipFill>
          <a:blip xmlns:r="http://schemas.openxmlformats.org/officeDocument/2006/relationships" r:embed="rId1"/>
          <a:stretch>
            <a:fillRect/>
          </a:stretch>
        </p:blipFill>
        <p:spPr>
          <a:xfrm>
            <a:off x="724747" y="1205653"/>
            <a:ext cx="7193280" cy="3386667"/>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53" name="Title 1"/>
          <p:cNvSpPr>
            <a:spLocks noGrp="1"/>
          </p:cNvSpPr>
          <p:nvPr>
            <p:ph type="title"/>
          </p:nvPr>
        </p:nvSpPr>
        <p:spPr>
          <a:xfrm>
            <a:off x="486320" y="326813"/>
            <a:ext cx="7886430" cy="649583"/>
          </a:xfrm>
        </p:spPr>
        <p:txBody>
          <a:bodyPr/>
          <a:p>
            <a:pPr algn="ctr"/>
            <a:r>
              <a:rPr b="1" dirty="0" lang="en-US"/>
              <a:t>Blog-Page</a:t>
            </a:r>
          </a:p>
        </p:txBody>
      </p:sp>
      <p:pic>
        <p:nvPicPr>
          <p:cNvPr id="2097164" name="Picture 2"/>
          <p:cNvPicPr>
            <a:picLocks noChangeAspect="1"/>
          </p:cNvPicPr>
          <p:nvPr/>
        </p:nvPicPr>
        <p:blipFill>
          <a:blip xmlns:r="http://schemas.openxmlformats.org/officeDocument/2006/relationships" r:embed="rId1"/>
          <a:stretch>
            <a:fillRect/>
          </a:stretch>
        </p:blipFill>
        <p:spPr>
          <a:xfrm>
            <a:off x="2050149" y="814164"/>
            <a:ext cx="5122811" cy="3875851"/>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54" name="Title 1"/>
          <p:cNvSpPr>
            <a:spLocks noGrp="1"/>
          </p:cNvSpPr>
          <p:nvPr>
            <p:ph type="title"/>
          </p:nvPr>
        </p:nvSpPr>
        <p:spPr>
          <a:xfrm>
            <a:off x="152400" y="762000"/>
            <a:ext cx="7938052" cy="3778950"/>
          </a:xfrm>
        </p:spPr>
        <p:txBody>
          <a:bodyPr/>
          <a:p>
            <a:r>
              <a:rPr b="1" dirty="0" sz="1600" lang="en-IN">
                <a:solidFill>
                  <a:srgbClr val="213163"/>
                </a:solidFill>
                <a:latin typeface="+mj-lt"/>
              </a:rPr>
              <a:t>Future </a:t>
            </a:r>
            <a:r>
              <a:rPr b="1" dirty="0" sz="1600" lang="en-US">
                <a:solidFill>
                  <a:srgbClr val="213163"/>
                </a:solidFill>
                <a:latin typeface="+mj-lt"/>
              </a:rPr>
              <a:t>Enhancements</a:t>
            </a:r>
            <a:r>
              <a:rPr b="1" dirty="0" sz="1600" lang="en-US">
                <a:solidFill>
                  <a:srgbClr val="374151"/>
                </a:solidFill>
                <a:latin typeface="+mj-lt"/>
                <a:cs typeface="Times New Roman" panose="02020603050405020304" pitchFamily="18" charset="0"/>
              </a:rPr>
              <a:t>:</a:t>
            </a:r>
            <a:br>
              <a:rPr b="1" dirty="0" sz="1600" lang="en-US">
                <a:solidFill>
                  <a:srgbClr val="374151"/>
                </a:solidFill>
                <a:latin typeface="+mj-lt"/>
                <a:cs typeface="Times New Roman" panose="02020603050405020304" pitchFamily="18" charset="0"/>
              </a:rPr>
            </a:br>
            <a:br>
              <a:rPr b="1" dirty="0" sz="2000" lang="en-US">
                <a:solidFill>
                  <a:srgbClr val="374151"/>
                </a:solidFill>
                <a:latin typeface="+mj-lt"/>
                <a:cs typeface="Times New Roman" panose="02020603050405020304" pitchFamily="18" charset="0"/>
              </a:rPr>
            </a:br>
            <a:r>
              <a:rPr dirty="0" sz="2000" lang="en-US"/>
              <a:t>This order cars online system project aimed at developing an online car rental system which can be used in small places, and medium cities firstly and then on a large scale. </a:t>
            </a:r>
            <a:br>
              <a:rPr dirty="0" sz="2000" lang="en-US"/>
            </a:br>
            <a:r>
              <a:rPr dirty="0" sz="2000" lang="en-US"/>
              <a:t>▪ It is developed to help car rental to simplify their daily operational and managerial task as well as improve the dining experience of customers. </a:t>
            </a:r>
            <a:br>
              <a:rPr dirty="0" sz="6000" lang="en-US"/>
            </a:br>
            <a:r>
              <a:rPr dirty="0" sz="2000" lang="en-US"/>
              <a:t>▪ And also helps restaurant develop healthy customer relationships by providing good services. The system enables staff to let update and make changes to their cars and beverage list information based on the orders placed and the orders completed</a:t>
            </a:r>
            <a:r>
              <a:rPr dirty="0" sz="1600" lang="en-US"/>
              <a:t>.</a:t>
            </a:r>
            <a:br>
              <a:rPr b="0" dirty="0" sz="1600" i="0" lang="en-US">
                <a:solidFill>
                  <a:srgbClr val="374151"/>
                </a:solidFill>
                <a:effectLst/>
                <a:latin typeface="Söhne"/>
              </a:rPr>
            </a:br>
            <a:endParaRPr dirty="0" sz="1600"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69" name="Shape 60"/>
        <p:cNvGrpSpPr/>
        <p:nvPr/>
      </p:nvGrpSpPr>
      <p:grpSpPr>
        <a:xfrm>
          <a:off x="0" y="0"/>
          <a:ext cx="0" cy="0"/>
          <a:chOff x="0" y="0"/>
          <a:chExt cx="0" cy="0"/>
        </a:xfrm>
      </p:grpSpPr>
      <p:sp>
        <p:nvSpPr>
          <p:cNvPr id="1048655" name="Google Shape;61;g5fab984687_2_0"/>
          <p:cNvSpPr txBox="1">
            <a:spLocks noGrp="1"/>
          </p:cNvSpPr>
          <p:nvPr>
            <p:ph type="title"/>
          </p:nvPr>
        </p:nvSpPr>
        <p:spPr>
          <a:xfrm>
            <a:off x="490249" y="609600"/>
            <a:ext cx="8321857" cy="3931350"/>
          </a:xfrm>
          <a:prstGeom prst="rect"/>
          <a:noFill/>
          <a:ln>
            <a:noFill/>
          </a:ln>
        </p:spPr>
        <p:txBody>
          <a:bodyPr anchor="t" anchorCtr="0" bIns="91425" lIns="91425" rIns="91425" spcFirstLastPara="1" tIns="91425" wrap="square">
            <a:noAutofit/>
          </a:bodyPr>
          <a:p>
            <a:pPr lvl="0">
              <a:buSzPts val="2800"/>
            </a:pPr>
            <a:r>
              <a:rPr b="1" dirty="0" sz="1600" lang="en-IN">
                <a:solidFill>
                  <a:srgbClr val="213163"/>
                </a:solidFill>
              </a:rPr>
              <a:t>Conclusion</a:t>
            </a:r>
            <a:br>
              <a:rPr b="1" dirty="0" sz="1600" lang="en-IN">
                <a:solidFill>
                  <a:srgbClr val="213163"/>
                </a:solidFill>
              </a:rPr>
            </a:br>
            <a:br>
              <a:rPr b="1" dirty="0" sz="1600" lang="en-IN">
                <a:solidFill>
                  <a:srgbClr val="213163"/>
                </a:solidFill>
              </a:rPr>
            </a:br>
            <a:r>
              <a:rPr dirty="0" sz="1400" lang="en-US"/>
              <a:t>An CAR RENTAL APPLICATION is developed where the customers can make an order for the cars and avoid the hassles of waiting for the order to be taken by the waiter. Using the application, the end users register online, read the E-menu card and select the cars from the e-menu card to order cars online. Once the customer selects the required cars item the chef will be able to see the results on the screen and start processing the cars. This application nullifies the need of a waiter or reduces the workload of the </a:t>
            </a:r>
            <a:r>
              <a:rPr dirty="0" sz="1400" lang="en-US" err="1"/>
              <a:t>waiter.The</a:t>
            </a:r>
            <a:r>
              <a:rPr dirty="0" sz="1400" lang="en-US"/>
              <a:t> advantage is that in a crowded restaurant there will be chances that the waiters are overloaded with orders and they are unable to meet the requirements of the customer in a satisfactory manner. Therefore by using this application, the users can directly place the order for cars to the chef online. In conclusion an online car rental system is proposed which is useful in small family run car rental as well as in places like college cafeteria, etc. This project can later be expanded on a larger scale. It is developed for car </a:t>
            </a:r>
            <a:r>
              <a:rPr dirty="0" sz="1400" lang="en-US" err="1"/>
              <a:t>rentalto</a:t>
            </a:r>
            <a:r>
              <a:rPr dirty="0" sz="1400" lang="en-US"/>
              <a:t> simplify their routine managerial and operational task and to improve the dining experience of the </a:t>
            </a:r>
            <a:r>
              <a:rPr dirty="0" sz="1400" lang="en-US" err="1"/>
              <a:t>clients.This</a:t>
            </a:r>
            <a:r>
              <a:rPr dirty="0" sz="1400" lang="en-US"/>
              <a:t> also helps the restaurant owners develop healthy customer relationships by providing reasonably good services. The system also enables the restaurant to know the items available in real time and make changes to their cars and beverage inventory based on the orders placed and the orders completed.</a:t>
            </a:r>
            <a:endParaRPr dirty="0" sz="1400" lang="en-IN"/>
          </a:p>
        </p:txBody>
      </p:sp>
      <p:cxnSp>
        <p:nvCxnSpPr>
          <p:cNvPr id="3145738"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56" name="Google Shape;61;g5fab984687_2_0"/>
          <p:cNvSpPr txBox="1"/>
          <p:nvPr/>
        </p:nvSpPr>
        <p:spPr>
          <a:xfrm>
            <a:off x="138651" y="4649739"/>
            <a:ext cx="3180281"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 </a:t>
            </a:r>
            <a:r>
              <a:rPr dirty="0" sz="1000" lang="en-IN"/>
              <a:t>arkajainuniversity.ac.in</a:t>
            </a:r>
            <a:endParaRPr dirty="0" sz="1000" lang="en-IN">
              <a:solidFill>
                <a:schemeClr val="tx1"/>
              </a:solidFill>
            </a:endParaRPr>
          </a:p>
          <a:p>
            <a:pPr>
              <a:buSzPts val="2800"/>
            </a:pPr>
            <a:endParaRPr dirty="0" sz="1000" lang="en-IN">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73" name=""/>
        <p:cNvGrpSpPr/>
        <p:nvPr/>
      </p:nvGrpSpPr>
      <p:grpSpPr>
        <a:xfrm>
          <a:off x="0" y="0"/>
          <a:ext cx="0" cy="0"/>
          <a:chOff x="0" y="0"/>
          <a:chExt cx="0" cy="0"/>
        </a:xfrm>
      </p:grpSpPr>
      <p:sp>
        <p:nvSpPr>
          <p:cNvPr id="1048664" name="object 2"/>
          <p:cNvSpPr txBox="1">
            <a:spLocks noGrp="1"/>
          </p:cNvSpPr>
          <p:nvPr>
            <p:ph type="title"/>
          </p:nvPr>
        </p:nvSpPr>
        <p:spPr>
          <a:xfrm>
            <a:off x="3504528" y="2334505"/>
            <a:ext cx="2149019" cy="474489"/>
          </a:xfrm>
          <a:prstGeom prst="rect"/>
        </p:spPr>
        <p:txBody>
          <a:bodyPr bIns="0" lIns="0" rIns="0" rtlCol="0" tIns="12700" vert="horz" wrap="square">
            <a:spAutoFit/>
          </a:bodyPr>
          <a:p>
            <a:pPr marL="12700">
              <a:lnSpc>
                <a:spcPct val="100000"/>
              </a:lnSpc>
              <a:spcBef>
                <a:spcPts val="100"/>
              </a:spcBef>
            </a:pPr>
            <a:r>
              <a:rPr b="1" sz="3000" lang="en-US"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7" name="Shape 60"/>
        <p:cNvGrpSpPr/>
        <p:nvPr/>
      </p:nvGrpSpPr>
      <p:grpSpPr>
        <a:xfrm>
          <a:off x="0" y="0"/>
          <a:ext cx="0" cy="0"/>
          <a:chOff x="0" y="0"/>
          <a:chExt cx="0" cy="0"/>
        </a:xfrm>
      </p:grpSpPr>
      <p:pic>
        <p:nvPicPr>
          <p:cNvPr id="2097157" name="Picture 10" descr="A blue and white rectangle with a white border  Description automatically generated"/>
          <p:cNvPicPr>
            <a:picLocks noChangeAspect="1"/>
          </p:cNvPicPr>
          <p:nvPr/>
        </p:nvPicPr>
        <p:blipFill>
          <a:blip xmlns:r="http://schemas.openxmlformats.org/officeDocument/2006/relationships" r:embed="rId1"/>
          <a:stretch>
            <a:fillRect/>
          </a:stretch>
        </p:blipFill>
        <p:spPr>
          <a:xfrm>
            <a:off x="0" y="0"/>
            <a:ext cx="9144000" cy="5143500"/>
          </a:xfrm>
          <a:prstGeom prst="rect"/>
        </p:spPr>
      </p:pic>
      <p:sp>
        <p:nvSpPr>
          <p:cNvPr id="1048601" name="TextBox 11"/>
          <p:cNvSpPr txBox="1"/>
          <p:nvPr/>
        </p:nvSpPr>
        <p:spPr>
          <a:xfrm>
            <a:off x="2422762" y="970065"/>
            <a:ext cx="4283236" cy="49911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3930"/>
              </a:lnSpc>
              <a:spcBef>
                <a:spcPct val="0"/>
              </a:spcBef>
            </a:pPr>
            <a:r>
              <a:rPr b="1" sz="2000" lang="en-US">
                <a:solidFill>
                  <a:srgbClr val="213164"/>
                </a:solidFill>
                <a:latin typeface="Arial"/>
                <a:cs typeface="Arial"/>
              </a:rPr>
              <a:t>CAPSTONE PROJECT SHOWCASE</a:t>
            </a:r>
          </a:p>
        </p:txBody>
      </p:sp>
      <p:sp>
        <p:nvSpPr>
          <p:cNvPr id="1048602" name="Rectangle: Rounded Corners 15"/>
          <p:cNvSpPr/>
          <p:nvPr/>
        </p:nvSpPr>
        <p:spPr>
          <a:xfrm>
            <a:off x="956310" y="3037840"/>
            <a:ext cx="7227570" cy="530626"/>
          </a:xfrm>
          <a:prstGeom prst="roundRect"/>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03" name="TextBox 10"/>
          <p:cNvSpPr txBox="1"/>
          <p:nvPr/>
        </p:nvSpPr>
        <p:spPr>
          <a:xfrm>
            <a:off x="2129473" y="3183633"/>
            <a:ext cx="4881245"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b="1" dirty="0" sz="1600" lang="en-US"/>
              <a:t>Car Rentals Application with Django Framework</a:t>
            </a:r>
            <a:r>
              <a:rPr b="1" dirty="0" sz="1600" lang="en-US">
                <a:latin typeface="+mj-lt"/>
              </a:rPr>
              <a:t> </a:t>
            </a:r>
            <a:endParaRPr b="1" dirty="0" sz="1600" lang="en-US">
              <a:latin typeface="+mj-lt"/>
              <a:cs typeface="Poppins"/>
            </a:endParaRPr>
          </a:p>
        </p:txBody>
      </p:sp>
      <p:sp>
        <p:nvSpPr>
          <p:cNvPr id="1048604" name="TextBox 10"/>
          <p:cNvSpPr txBox="1"/>
          <p:nvPr/>
        </p:nvSpPr>
        <p:spPr>
          <a:xfrm>
            <a:off x="3872230" y="2704572"/>
            <a:ext cx="1399540"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b="1" sz="1600" lang="en-US">
                <a:solidFill>
                  <a:schemeClr val="bg1"/>
                </a:solidFill>
                <a:latin typeface="+mj-lt"/>
              </a:rPr>
              <a:t>Project Title</a:t>
            </a:r>
            <a:endParaRPr b="1" sz="1600" lang="en-US">
              <a:solidFill>
                <a:schemeClr val="bg1"/>
              </a:solidFill>
              <a:latin typeface="+mj-lt"/>
              <a:cs typeface="Poppins"/>
            </a:endParaRPr>
          </a:p>
        </p:txBody>
      </p:sp>
      <p:sp>
        <p:nvSpPr>
          <p:cNvPr id="1048605" name="TextBox 7"/>
          <p:cNvSpPr txBox="1"/>
          <p:nvPr/>
        </p:nvSpPr>
        <p:spPr>
          <a:xfrm>
            <a:off x="1276813" y="4029973"/>
            <a:ext cx="6590375" cy="51232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sz="1600" lang="en-US">
                <a:solidFill>
                  <a:schemeClr val="bg1"/>
                </a:solidFill>
                <a:latin typeface="+mj-lt"/>
              </a:rPr>
              <a:t>Abstract | Problem Statement | Project Overview |</a:t>
            </a:r>
            <a:r>
              <a:rPr sz="1600" lang="en-US">
                <a:solidFill>
                  <a:schemeClr val="bg1"/>
                </a:solidFill>
                <a:latin typeface="+mj-lt"/>
                <a:ea typeface="+mn-lt"/>
                <a:cs typeface="Poppins"/>
              </a:rPr>
              <a:t> Proposed </a:t>
            </a:r>
            <a:r>
              <a:rPr sz="1600" lang="en-US">
                <a:solidFill>
                  <a:schemeClr val="bg1"/>
                </a:solidFill>
                <a:latin typeface="+mj-lt"/>
                <a:ea typeface="+mn-lt"/>
                <a:cs typeface="+mn-lt"/>
              </a:rPr>
              <a:t>Solution </a:t>
            </a:r>
            <a:r>
              <a:rPr sz="1600" lang="en-US">
                <a:solidFill>
                  <a:schemeClr val="bg1"/>
                </a:solidFill>
                <a:latin typeface="+mj-lt"/>
              </a:rPr>
              <a:t>| </a:t>
            </a:r>
            <a:r>
              <a:rPr sz="1600" lang="en-US">
                <a:solidFill>
                  <a:schemeClr val="bg1"/>
                </a:solidFill>
                <a:latin typeface="+mj-lt"/>
                <a:ea typeface="+mn-lt"/>
                <a:cs typeface="Poppins"/>
              </a:rPr>
              <a:t>Technology Used</a:t>
            </a:r>
            <a:r>
              <a:rPr sz="1600" lang="en-US">
                <a:solidFill>
                  <a:schemeClr val="bg1"/>
                </a:solidFill>
                <a:latin typeface="+mj-lt"/>
              </a:rPr>
              <a:t> | Modelling &amp; Results </a:t>
            </a:r>
            <a:r>
              <a:rPr sz="1600" lang="en-US">
                <a:solidFill>
                  <a:schemeClr val="bg1"/>
                </a:solidFill>
                <a:latin typeface="+mj-lt"/>
                <a:ea typeface="+mn-lt"/>
                <a:cs typeface="+mn-lt"/>
              </a:rPr>
              <a:t>| Conclusion </a:t>
            </a:r>
            <a:endParaRPr sz="1600" lang="en-US">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1" name="Shape 60"/>
        <p:cNvGrpSpPr/>
        <p:nvPr/>
      </p:nvGrpSpPr>
      <p:grpSpPr>
        <a:xfrm>
          <a:off x="0" y="0"/>
          <a:ext cx="0" cy="0"/>
          <a:chOff x="0" y="0"/>
          <a:chExt cx="0" cy="0"/>
        </a:xfrm>
      </p:grpSpPr>
      <p:sp>
        <p:nvSpPr>
          <p:cNvPr id="1048610" name="Google Shape;61;g5fab984687_2_0"/>
          <p:cNvSpPr txBox="1">
            <a:spLocks noGrp="1"/>
          </p:cNvSpPr>
          <p:nvPr>
            <p:ph type="title"/>
          </p:nvPr>
        </p:nvSpPr>
        <p:spPr>
          <a:xfrm>
            <a:off x="85642" y="547911"/>
            <a:ext cx="7700010" cy="4090800"/>
          </a:xfrm>
          <a:prstGeom prst="rect"/>
          <a:noFill/>
          <a:ln>
            <a:noFill/>
          </a:ln>
        </p:spPr>
        <p:txBody>
          <a:bodyPr anchor="t" anchorCtr="0" bIns="91425" lIns="91425" rIns="91425" spcFirstLastPara="1" tIns="91425" wrap="square">
            <a:noAutofit/>
          </a:bodyPr>
          <a:p>
            <a:pPr lvl="0">
              <a:buSzPts val="2800"/>
            </a:pPr>
            <a:r>
              <a:rPr b="1" dirty="0" sz="1600" lang="en-IN">
                <a:solidFill>
                  <a:srgbClr val="213163"/>
                </a:solidFill>
              </a:rPr>
              <a:t>Abstract </a:t>
            </a:r>
            <a:br>
              <a:rPr b="1" dirty="0" sz="1600" lang="en-IN">
                <a:solidFill>
                  <a:srgbClr val="213163"/>
                </a:solidFill>
              </a:rPr>
            </a:br>
            <a:br>
              <a:rPr b="1" dirty="0" sz="1600" lang="en-IN">
                <a:solidFill>
                  <a:srgbClr val="213163"/>
                </a:solidFill>
              </a:rPr>
            </a:br>
            <a:r>
              <a:rPr dirty="0" sz="1600" lang="en-US"/>
              <a:t>“</a:t>
            </a:r>
            <a:r>
              <a:rPr dirty="0" sz="1400" lang="en-US"/>
              <a:t>CAR RENTAL APPLICATION WITH DJANGO FRAMEWORK” is a project which aims in developing an Online Application of car rental system. It is a system that enables customer to rent a car to place their choice online at any time at any place. The reason to develop the system is due to the issues of facing by fuel cost. These issues are such as peak hour-long queue issues, increase of taxi and private cabs than visitors, speed major request of car management, limited promotion, and quality control of cars management. Therefore this system enhances the speed and standardization pf taking rental car from the customers and display it to the staff in the website accordingly. Beside that it provide user friendly web-pages and effective advertising medium to the new product of the online car rental system to the customer at reasonable price. Furthermore, it also extend and deliver customer satisfactions especially to the hectic customer or reaching the customers who are constrain of transport to be in car shop. Altogether it is helpful for everyone for the customers and for the traveler’s also.</a:t>
            </a:r>
            <a:endParaRPr dirty="0" sz="1400" lang="en-IN"/>
          </a:p>
        </p:txBody>
      </p:sp>
      <p:cxnSp>
        <p:nvCxnSpPr>
          <p:cNvPr id="3145730" name="Straight Connector 2"/>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1" name="Google Shape;61;g5fab984687_2_0"/>
          <p:cNvSpPr txBox="1"/>
          <p:nvPr/>
        </p:nvSpPr>
        <p:spPr>
          <a:xfrm>
            <a:off x="145277" y="4713110"/>
            <a:ext cx="4671887"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a:t>
            </a:r>
            <a:r>
              <a:rPr dirty="0" sz="1000" lang="en-IN"/>
              <a:t> arkajainuniversity.ac.in</a:t>
            </a:r>
            <a:endParaRPr dirty="0" sz="1000" lang="en-IN">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4" name="Shape 60"/>
        <p:cNvGrpSpPr/>
        <p:nvPr/>
      </p:nvGrpSpPr>
      <p:grpSpPr>
        <a:xfrm>
          <a:off x="0" y="0"/>
          <a:ext cx="0" cy="0"/>
          <a:chOff x="0" y="0"/>
          <a:chExt cx="0" cy="0"/>
        </a:xfrm>
      </p:grpSpPr>
      <p:sp>
        <p:nvSpPr>
          <p:cNvPr id="1048614" name="Google Shape;61;g5fab984687_2_0"/>
          <p:cNvSpPr txBox="1">
            <a:spLocks noGrp="1"/>
          </p:cNvSpPr>
          <p:nvPr>
            <p:ph type="title"/>
          </p:nvPr>
        </p:nvSpPr>
        <p:spPr>
          <a:xfrm>
            <a:off x="136665" y="585109"/>
            <a:ext cx="7348411" cy="4090800"/>
          </a:xfrm>
          <a:prstGeom prst="rect"/>
          <a:noFill/>
          <a:ln>
            <a:noFill/>
          </a:ln>
        </p:spPr>
        <p:txBody>
          <a:bodyPr anchor="t" anchorCtr="0" bIns="91425" lIns="91425" rIns="91425" spcFirstLastPara="1" tIns="91425" wrap="square">
            <a:noAutofit/>
          </a:bodyPr>
          <a:p>
            <a:pPr lvl="0">
              <a:buSzPts val="2800"/>
            </a:pPr>
            <a:r>
              <a:rPr b="1" dirty="0" sz="1600" lang="en-IN">
                <a:solidFill>
                  <a:srgbClr val="213163"/>
                </a:solidFill>
              </a:rPr>
              <a:t>Problem Statement</a:t>
            </a:r>
            <a:br>
              <a:rPr b="1" dirty="0" sz="1600" lang="en-IN">
                <a:solidFill>
                  <a:srgbClr val="213163"/>
                </a:solidFill>
              </a:rPr>
            </a:br>
            <a:br>
              <a:rPr b="1" dirty="0" sz="1600" lang="en-IN">
                <a:solidFill>
                  <a:srgbClr val="213163"/>
                </a:solidFill>
              </a:rPr>
            </a:br>
            <a:r>
              <a:rPr dirty="0" sz="1400" lang="en-US"/>
              <a:t>The Manual car rental system provides services only during office hours. So; customers have limited time to make any transactions or reservation of the cars. The existence of the online car rental systems nowadays has overcome the limitation of the business operation hour. However; there is still a few numbers of these online car rental systems in Malaysia and most of the systems offered reservation service for tourists or traveler. Besides that, there are some customers who faced a problem in choosing car to be rented which suitable with some of the important requirements. </a:t>
            </a:r>
            <a:br>
              <a:rPr dirty="0" sz="1400" lang="en-US"/>
            </a:br>
            <a:br>
              <a:rPr dirty="0" sz="1400" lang="en-US"/>
            </a:br>
            <a:r>
              <a:rPr dirty="0" sz="1400" lang="en-US"/>
              <a:t>1. To rent a car a prospective renter must first go to the nearest office to register as a client. </a:t>
            </a:r>
            <a:br>
              <a:rPr dirty="0" sz="1400" lang="en-US"/>
            </a:br>
            <a:br>
              <a:rPr dirty="0" sz="1400" lang="en-US"/>
            </a:br>
            <a:r>
              <a:rPr dirty="0" sz="1400" lang="en-US"/>
              <a:t>2. Cars that provide difficulties to rent out are normally advertised in local or national newspaper. it involves a lot of paper work and consumes time.</a:t>
            </a:r>
            <a:endParaRPr dirty="0" sz="1400" lang="en-IN"/>
          </a:p>
        </p:txBody>
      </p:sp>
      <p:cxnSp>
        <p:nvCxnSpPr>
          <p:cNvPr id="3145731"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5" name="Google Shape;61;g5fab984687_2_0"/>
          <p:cNvSpPr txBox="1"/>
          <p:nvPr/>
        </p:nvSpPr>
        <p:spPr>
          <a:xfrm>
            <a:off x="136665" y="4675910"/>
            <a:ext cx="3766099"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 www.coursehero.com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7" name="Shape 60"/>
        <p:cNvGrpSpPr/>
        <p:nvPr/>
      </p:nvGrpSpPr>
      <p:grpSpPr>
        <a:xfrm>
          <a:off x="0" y="0"/>
          <a:ext cx="0" cy="0"/>
          <a:chOff x="0" y="0"/>
          <a:chExt cx="0" cy="0"/>
        </a:xfrm>
      </p:grpSpPr>
      <p:sp>
        <p:nvSpPr>
          <p:cNvPr id="1048618" name="Google Shape;61;g5fab984687_2_0"/>
          <p:cNvSpPr txBox="1">
            <a:spLocks noGrp="1"/>
          </p:cNvSpPr>
          <p:nvPr>
            <p:ph type="title"/>
          </p:nvPr>
        </p:nvSpPr>
        <p:spPr>
          <a:xfrm>
            <a:off x="52512" y="607024"/>
            <a:ext cx="8342740" cy="4090800"/>
          </a:xfrm>
          <a:prstGeom prst="rect"/>
          <a:noFill/>
          <a:ln>
            <a:noFill/>
          </a:ln>
        </p:spPr>
        <p:txBody>
          <a:bodyPr anchor="t" anchorCtr="0" bIns="91425" lIns="91425" rIns="91425" spcFirstLastPara="1" tIns="91425" wrap="square">
            <a:noAutofit/>
          </a:bodyPr>
          <a:p>
            <a:pPr lvl="0">
              <a:buSzPts val="2800"/>
            </a:pPr>
            <a:r>
              <a:rPr b="1" dirty="0" sz="1600" lang="en-IN">
                <a:solidFill>
                  <a:srgbClr val="213163"/>
                </a:solidFill>
              </a:rPr>
              <a:t>Project Overview</a:t>
            </a:r>
            <a:br>
              <a:rPr b="1" dirty="0" sz="1600" lang="en-IN">
                <a:solidFill>
                  <a:srgbClr val="213163"/>
                </a:solidFill>
              </a:rPr>
            </a:br>
            <a:br>
              <a:rPr b="1" dirty="0" sz="1800" lang="en-IN">
                <a:solidFill>
                  <a:srgbClr val="213163"/>
                </a:solidFill>
              </a:rPr>
            </a:br>
            <a:r>
              <a:rPr dirty="0" sz="1600" lang="en-US"/>
              <a:t>The primary purpose of an online car rental system is to allow customers to easily do order at website over the internet. With the improvement of technology, online car rental systems are becoming a popular topic. That’s because they are serving the ever-increasing Demand for convince. It benefits both the customer and the business. With a website or mobile app, customers can easily Browse all the dishes and place order of their </a:t>
            </a:r>
            <a:r>
              <a:rPr dirty="0" sz="1600" lang="en-US" err="1"/>
              <a:t>favourite</a:t>
            </a:r>
            <a:r>
              <a:rPr dirty="0" sz="1600" lang="en-US"/>
              <a:t> one. From the car rental perspective, they no longer spend time taking the customer’s order, stop worrying about communication errors and streamline their order management workflow. The main purpose behind building this website is to establish A smooth and easy way of ordering process to the users so they Didn’t get any trouble in placing orders or cancelling orders. In this project everything has been made in synchronize way with full order and sequence admin has full control over the system. And user will get a lot of facilities in this system. </a:t>
            </a:r>
            <a:endParaRPr dirty="0" sz="1600" lang="en-IN"/>
          </a:p>
        </p:txBody>
      </p:sp>
      <p:cxnSp>
        <p:nvCxnSpPr>
          <p:cNvPr id="3145732"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9" name="Google Shape;61;g5fab984687_2_0"/>
          <p:cNvSpPr txBox="1"/>
          <p:nvPr/>
        </p:nvSpPr>
        <p:spPr>
          <a:xfrm>
            <a:off x="235392" y="4697824"/>
            <a:ext cx="2690687"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 </a:t>
            </a:r>
            <a:r>
              <a:rPr dirty="0" sz="1000" lang="en-IN"/>
              <a:t>arkajainuniversity.ac.in</a:t>
            </a:r>
            <a:endParaRPr dirty="0" sz="1000" lang="en-IN">
              <a:solidFill>
                <a:schemeClr val="tx1"/>
              </a:solidFill>
            </a:endParaRPr>
          </a:p>
          <a:p>
            <a:pPr>
              <a:buSzPts val="2800"/>
            </a:pPr>
            <a:endParaRPr dirty="0" sz="1000" lang="en-IN">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0" name="Shape 60"/>
        <p:cNvGrpSpPr/>
        <p:nvPr/>
      </p:nvGrpSpPr>
      <p:grpSpPr>
        <a:xfrm>
          <a:off x="0" y="0"/>
          <a:ext cx="0" cy="0"/>
          <a:chOff x="0" y="0"/>
          <a:chExt cx="0" cy="0"/>
        </a:xfrm>
      </p:grpSpPr>
      <p:sp>
        <p:nvSpPr>
          <p:cNvPr id="1048622" name="Google Shape;61;g5fab984687_2_0"/>
          <p:cNvSpPr txBox="1">
            <a:spLocks noGrp="1"/>
          </p:cNvSpPr>
          <p:nvPr>
            <p:ph type="title"/>
          </p:nvPr>
        </p:nvSpPr>
        <p:spPr>
          <a:xfrm>
            <a:off x="138533" y="477078"/>
            <a:ext cx="8866934" cy="4063872"/>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lang="en-IN">
                <a:solidFill>
                  <a:srgbClr val="213163"/>
                </a:solidFill>
              </a:rPr>
              <a:t>Proposed Solution</a:t>
            </a:r>
            <a:endParaRPr dirty="0" sz="1600" lang="en-IN"/>
          </a:p>
        </p:txBody>
      </p:sp>
      <p:sp>
        <p:nvSpPr>
          <p:cNvPr id="1048623" name="TextBox 10"/>
          <p:cNvSpPr txBox="1"/>
          <p:nvPr/>
        </p:nvSpPr>
        <p:spPr>
          <a:xfrm>
            <a:off x="138533" y="1102220"/>
            <a:ext cx="8866934" cy="2948940"/>
          </a:xfrm>
          <a:prstGeom prst="rect"/>
          <a:noFill/>
        </p:spPr>
        <p:txBody>
          <a:bodyPr wrap="square">
            <a:spAutoFit/>
          </a:bodyPr>
          <a:p>
            <a:pPr>
              <a:lnSpc>
                <a:spcPct val="150000"/>
              </a:lnSpc>
            </a:pPr>
            <a:r>
              <a:rPr dirty="0" lang="en-US"/>
              <a:t>The existing system is a manual one. After studying the problems of the existing system, the following requirements have been identified. </a:t>
            </a:r>
          </a:p>
          <a:p>
            <a:pPr indent="-342900" marL="342900">
              <a:lnSpc>
                <a:spcPct val="150000"/>
              </a:lnSpc>
              <a:buAutoNum type="arabicPeriod"/>
            </a:pPr>
            <a:r>
              <a:rPr dirty="0" lang="en-US"/>
              <a:t>Develop a new system that will reduce the manual effort of creating reports</a:t>
            </a:r>
          </a:p>
          <a:p>
            <a:pPr indent="-342900" marL="342900">
              <a:lnSpc>
                <a:spcPct val="150000"/>
              </a:lnSpc>
              <a:buAutoNum type="arabicPeriod"/>
            </a:pPr>
            <a:r>
              <a:rPr dirty="0" lang="en-US"/>
              <a:t>Develop a system that will built-up the database to facilitate future information and retrieval for analysis and other statements.</a:t>
            </a:r>
          </a:p>
          <a:p>
            <a:pPr indent="-342900" marL="342900">
              <a:lnSpc>
                <a:spcPct val="150000"/>
              </a:lnSpc>
              <a:buAutoNum type="arabicPeriod"/>
            </a:pPr>
            <a:r>
              <a:rPr dirty="0" lang="en-US"/>
              <a:t>Develop a system that will automate the monitoring of any problem During Analysis. </a:t>
            </a:r>
          </a:p>
          <a:p>
            <a:pPr indent="-342900" marL="342900">
              <a:lnSpc>
                <a:spcPct val="150000"/>
              </a:lnSpc>
              <a:buAutoNum type="arabicPeriod"/>
            </a:pPr>
            <a:r>
              <a:rPr dirty="0" lang="en-US"/>
              <a:t>Develop a system that has a flexible form design.</a:t>
            </a:r>
          </a:p>
          <a:p>
            <a:pPr indent="-342900" marL="342900">
              <a:lnSpc>
                <a:spcPct val="150000"/>
              </a:lnSpc>
              <a:buAutoNum type="arabicPeriod"/>
            </a:pPr>
            <a:r>
              <a:rPr dirty="0" lang="en-US"/>
              <a:t>The system should have provision to view performance during working with system After completing the requirement determination and doing re analysis a new system is designed which could solve the problem of existing system and fulfill the requirement of the users. </a:t>
            </a:r>
            <a:endParaRPr b="0" dirty="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3"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4"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27" name="TextBox 2"/>
          <p:cNvSpPr txBox="1"/>
          <p:nvPr/>
        </p:nvSpPr>
        <p:spPr>
          <a:xfrm>
            <a:off x="492236" y="594573"/>
            <a:ext cx="8017933" cy="700000"/>
          </a:xfrm>
          <a:prstGeom prst="rect"/>
          <a:noFill/>
        </p:spPr>
        <p:txBody>
          <a:bodyPr wrap="square">
            <a:spAutoFit/>
          </a:bodyPr>
          <a:p>
            <a:pPr algn="l" lvl="1" marL="457200">
              <a:lnSpc>
                <a:spcPct val="150000"/>
              </a:lnSpc>
            </a:pP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mj-lt"/>
              <a:buAutoNum type="arabicPeriod"/>
            </a:pPr>
            <a:endParaRPr b="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4"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8"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29" name="Title 4"/>
          <p:cNvSpPr>
            <a:spLocks noGrp="1"/>
          </p:cNvSpPr>
          <p:nvPr>
            <p:ph type="title"/>
          </p:nvPr>
        </p:nvSpPr>
        <p:spPr>
          <a:xfrm>
            <a:off x="492236" y="783441"/>
            <a:ext cx="7551834" cy="3855270"/>
          </a:xfrm>
        </p:spPr>
        <p:txBody>
          <a:bodyPr/>
          <a:p>
            <a:r>
              <a:rPr dirty="0" sz="1600" lang="en-US"/>
              <a:t>The benefits of the “Designing Training Database &amp; Effectiveness” are as follows:- </a:t>
            </a:r>
            <a:br>
              <a:rPr dirty="0" sz="1600" lang="en-US"/>
            </a:br>
            <a:br>
              <a:rPr dirty="0" sz="1600" lang="en-US"/>
            </a:br>
            <a:r>
              <a:rPr dirty="0" sz="1600" lang="en-US"/>
              <a:t>• Quick and easy retrieval of information</a:t>
            </a:r>
            <a:br>
              <a:rPr dirty="0" sz="1600" lang="en-US"/>
            </a:br>
            <a:br>
              <a:rPr dirty="0" sz="1600" lang="en-US"/>
            </a:br>
            <a:r>
              <a:rPr dirty="0" sz="1600" lang="en-US"/>
              <a:t> • Low cost maintenance. </a:t>
            </a:r>
            <a:br>
              <a:rPr dirty="0" sz="1600" lang="en-US"/>
            </a:br>
            <a:br>
              <a:rPr dirty="0" sz="1600" lang="en-US"/>
            </a:br>
            <a:r>
              <a:rPr dirty="0" sz="1600" lang="en-US"/>
              <a:t>• The system is not person dependent.</a:t>
            </a:r>
            <a:br>
              <a:rPr dirty="0" sz="1600" lang="en-US"/>
            </a:br>
            <a:r>
              <a:rPr dirty="0" sz="1600" lang="en-US"/>
              <a:t> </a:t>
            </a:r>
            <a:br>
              <a:rPr dirty="0" sz="1600" lang="en-US"/>
            </a:br>
            <a:r>
              <a:rPr dirty="0" sz="1600" lang="en-US"/>
              <a:t>• Knowledge of computer skill required is minimum.</a:t>
            </a:r>
            <a:br>
              <a:rPr dirty="0" sz="1600" lang="en-US"/>
            </a:br>
            <a:br>
              <a:rPr dirty="0" sz="1600" lang="en-US"/>
            </a:br>
            <a:r>
              <a:rPr dirty="0" sz="1600" lang="en-US"/>
              <a:t> • Use of this system will automate the function.</a:t>
            </a:r>
            <a:br>
              <a:rPr dirty="0" sz="1600" lang="en-US"/>
            </a:br>
            <a:br>
              <a:rPr dirty="0" sz="1600" lang="en-US"/>
            </a:br>
            <a:r>
              <a:rPr dirty="0" sz="1600" lang="en-US"/>
              <a:t>• It will also lead this system to improve the quality</a:t>
            </a:r>
            <a:endParaRPr dirty="0" sz="16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30" name="TextBox 2"/>
          <p:cNvSpPr txBox="1"/>
          <p:nvPr/>
        </p:nvSpPr>
        <p:spPr>
          <a:xfrm>
            <a:off x="138652" y="805841"/>
            <a:ext cx="8017933" cy="700000"/>
          </a:xfrm>
          <a:prstGeom prst="rect"/>
          <a:noFill/>
        </p:spPr>
        <p:txBody>
          <a:bodyPr wrap="square">
            <a:spAutoFit/>
          </a:bodyPr>
          <a:p>
            <a:pPr algn="l" lvl="1" marL="457200">
              <a:lnSpc>
                <a:spcPct val="150000"/>
              </a:lnSpc>
            </a:pPr>
            <a:endParaRPr b="0" dirty="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mj-lt"/>
              <a:buAutoNum type="arabicPeriod"/>
            </a:pPr>
            <a:endParaRPr b="0" dirty="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5"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1"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32" name="Title 4"/>
          <p:cNvSpPr>
            <a:spLocks noGrp="1"/>
          </p:cNvSpPr>
          <p:nvPr>
            <p:ph type="title"/>
          </p:nvPr>
        </p:nvSpPr>
        <p:spPr>
          <a:xfrm>
            <a:off x="490249" y="682486"/>
            <a:ext cx="7666335" cy="3858463"/>
          </a:xfrm>
        </p:spPr>
        <p:txBody>
          <a:bodyPr/>
          <a:p>
            <a:r>
              <a:rPr dirty="0" sz="1800" lang="en-US"/>
              <a:t>This Car Rental System project will enable the user to rent a vehicle. The user shall login to the system and check for availability of cars. The user specifies a type of car and the journey date and time. The Car Rental System shall check for the availability of the car and rent the car to the customer. The user can make payment online. The tool is designed using VB.net. All the data regarding the rental cars are stored in MySQL database. The user has to enter his name, address, phone details and check for the cars available for rent. The UI is very simple and the connectivity to back end is robust. The main advantage is that the user shall be able to choose a car depending on his budget.</a:t>
            </a:r>
            <a:br>
              <a:rPr dirty="0" sz="1800" lang="en-US">
                <a:solidFill>
                  <a:srgbClr val="374151"/>
                </a:solidFill>
                <a:latin typeface="Times New Roman" panose="02020603050405020304" pitchFamily="18" charset="0"/>
                <a:cs typeface="Times New Roman" panose="02020603050405020304" pitchFamily="18" charset="0"/>
              </a:rPr>
            </a:br>
            <a:endParaRPr dirty="0" sz="18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5" name="Shape 60"/>
        <p:cNvGrpSpPr/>
        <p:nvPr/>
      </p:nvGrpSpPr>
      <p:grpSpPr>
        <a:xfrm>
          <a:off x="0" y="0"/>
          <a:ext cx="0" cy="0"/>
          <a:chOff x="0" y="0"/>
          <a:chExt cx="0" cy="0"/>
        </a:xfrm>
      </p:grpSpPr>
      <p:sp>
        <p:nvSpPr>
          <p:cNvPr id="1048633"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Technology Used</a:t>
            </a:r>
            <a:endParaRPr sz="1600" lang="en-IN"/>
          </a:p>
        </p:txBody>
      </p:sp>
      <p:sp>
        <p:nvSpPr>
          <p:cNvPr id="1048634" name="Google Shape;62;g5fab984687_2_0"/>
          <p:cNvSpPr txBox="1"/>
          <p:nvPr/>
        </p:nvSpPr>
        <p:spPr>
          <a:xfrm>
            <a:off x="128063" y="1059160"/>
            <a:ext cx="5314387" cy="3790000"/>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p:txBody>
      </p:sp>
      <p:graphicFrame>
        <p:nvGraphicFramePr>
          <p:cNvPr id="4194304" name="Diagram 4"/>
          <p:cNvGraphicFramePr>
            <a:graphicFrameLocks/>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pic>
        <p:nvPicPr>
          <p:cNvPr id="2097158" name="Picture 8"/>
          <p:cNvPicPr>
            <a:picLocks noChangeAspect="1"/>
          </p:cNvPicPr>
          <p:nvPr/>
        </p:nvPicPr>
        <p:blipFill>
          <a:blip xmlns:r="http://schemas.openxmlformats.org/officeDocument/2006/relationships" r:embed="rId6"/>
          <a:stretch>
            <a:fillRect/>
          </a:stretch>
        </p:blipFill>
        <p:spPr>
          <a:xfrm>
            <a:off x="1021171" y="1723257"/>
            <a:ext cx="2956469" cy="2573047"/>
          </a:xfrm>
          <a:prstGeom prst="rect"/>
        </p:spPr>
      </p:pic>
      <p:pic>
        <p:nvPicPr>
          <p:cNvPr id="2097159" name="Picture 10"/>
          <p:cNvPicPr>
            <a:picLocks noChangeAspect="1"/>
          </p:cNvPicPr>
          <p:nvPr/>
        </p:nvPicPr>
        <p:blipFill>
          <a:blip xmlns:r="http://schemas.openxmlformats.org/officeDocument/2006/relationships" r:embed="rId7"/>
          <a:stretch>
            <a:fillRect/>
          </a:stretch>
        </p:blipFill>
        <p:spPr>
          <a:xfrm>
            <a:off x="4564380" y="1712692"/>
            <a:ext cx="4165599" cy="2090952"/>
          </a:xfrm>
          <a:prstGeom prst="rect"/>
        </p:spPr>
      </p:pic>
      <p:sp>
        <p:nvSpPr>
          <p:cNvPr id="1048635" name="TextBox 11"/>
          <p:cNvSpPr txBox="1"/>
          <p:nvPr/>
        </p:nvSpPr>
        <p:spPr>
          <a:xfrm>
            <a:off x="1000361" y="1361511"/>
            <a:ext cx="3318484" cy="307777"/>
          </a:xfrm>
          <a:prstGeom prst="rect"/>
          <a:noFill/>
        </p:spPr>
        <p:txBody>
          <a:bodyPr rtlCol="0" wrap="square">
            <a:spAutoFit/>
          </a:bodyPr>
          <a:p>
            <a:pPr algn="ctr"/>
            <a:r>
              <a:rPr lang="en-US"/>
              <a:t>Front-end</a:t>
            </a:r>
          </a:p>
        </p:txBody>
      </p:sp>
      <p:sp>
        <p:nvSpPr>
          <p:cNvPr id="1048636" name="TextBox 12"/>
          <p:cNvSpPr txBox="1"/>
          <p:nvPr/>
        </p:nvSpPr>
        <p:spPr>
          <a:xfrm>
            <a:off x="4865736" y="1287522"/>
            <a:ext cx="3580969" cy="307777"/>
          </a:xfrm>
          <a:prstGeom prst="rect"/>
          <a:noFill/>
        </p:spPr>
        <p:txBody>
          <a:bodyPr rtlCol="0" wrap="square">
            <a:spAutoFit/>
          </a:bodyPr>
          <a:p>
            <a:pPr algn="ctr"/>
            <a:r>
              <a:rPr lang="en-US"/>
              <a:t>Back-end</a:t>
            </a:r>
          </a:p>
        </p:txBody>
      </p:sp>
      <p:cxnSp>
        <p:nvCxnSpPr>
          <p:cNvPr id="3145736" name="Straight Connector 5"/>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7"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1C8AE9E-D236-9E40-8357-85D7426EC24F}">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Dr Moinudeen Syed</dc:creator>
  <cp:lastModifiedBy>Deva Baskaran</cp:lastModifiedBy>
  <dcterms:created xsi:type="dcterms:W3CDTF">2024-04-06T08:37:02Z</dcterms:created>
  <dcterms:modified xsi:type="dcterms:W3CDTF">2024-04-12T06:28:22Z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36dad14fcd004d5aa48ce124785a1d3e</vt:lpwstr>
  </property>
</Properties>
</file>