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YMrTSHlfTjfszlUJ0gAa1RIaLUEKQ4i/view?usp=shar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4378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SARAVANAKUMAR V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 err="1">
                <a:latin typeface="Trebuchet MS"/>
                <a:cs typeface="Trebuchet MS"/>
              </a:rPr>
              <a:t>Nmid</a:t>
            </a:r>
            <a:r>
              <a:rPr lang="en-IN" sz="2000" spc="-20" dirty="0">
                <a:latin typeface="Trebuchet MS"/>
                <a:cs typeface="Trebuchet MS"/>
              </a:rPr>
              <a:t>: 8508641E58EAB9097244ECD36DC10AD8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810000"/>
            <a:ext cx="436109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ANN based classifier for Apparel classification (MNIST dataset)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ding a Neural Network Using TensorFlow &amp; Keras to Classify Fashion MNIST  - PyCodeMates">
            <a:extLst>
              <a:ext uri="{FF2B5EF4-FFF2-40B4-BE49-F238E27FC236}">
                <a16:creationId xmlns:a16="http://schemas.microsoft.com/office/drawing/2014/main" id="{CADE7294-074D-12D1-374B-F9E1DBF5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10439400" cy="58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6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3F81-7027-8504-5C9D-96D8AD33A16C}"/>
              </a:ext>
            </a:extLst>
          </p:cNvPr>
          <p:cNvSpPr txBox="1"/>
          <p:nvPr/>
        </p:nvSpPr>
        <p:spPr>
          <a:xfrm>
            <a:off x="676591" y="1955033"/>
            <a:ext cx="952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 tooltip="Demo Video Link"/>
              </a:rPr>
              <a:t>https://drive.google.com/file/d/1gYMrTSHlfTjfszlUJ0gAa1RIaLUEKQ4i/view?usp=sharing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CAFBD-12F2-F984-9D5E-7C6CCD87F015}"/>
              </a:ext>
            </a:extLst>
          </p:cNvPr>
          <p:cNvSpPr txBox="1"/>
          <p:nvPr/>
        </p:nvSpPr>
        <p:spPr>
          <a:xfrm>
            <a:off x="676591" y="1233980"/>
            <a:ext cx="8232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Demo video link</a:t>
            </a:r>
            <a:endParaRPr lang="en-US" sz="3200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F5F7-8010-ED3D-6C15-E75E10B6CC1E}"/>
              </a:ext>
            </a:extLst>
          </p:cNvPr>
          <p:cNvSpPr txBox="1"/>
          <p:nvPr/>
        </p:nvSpPr>
        <p:spPr>
          <a:xfrm>
            <a:off x="4911177" y="408016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Obtained Model Accuracy: </a:t>
            </a:r>
          </a:p>
          <a:p>
            <a:pPr algn="l"/>
            <a:r>
              <a:rPr lang="en-IN" sz="3200" b="1" dirty="0">
                <a:solidFill>
                  <a:srgbClr val="FF0000"/>
                </a:solidFill>
                <a:latin typeface="Söhne"/>
              </a:rPr>
              <a:t>0.887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02420E-251F-D019-DD8B-48657A1F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52549"/>
            <a:ext cx="10363200" cy="38867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Accuracy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47E4C-131C-7594-35E6-025EA25A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" y="1124108"/>
            <a:ext cx="10922318" cy="18588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A3B6279-950B-1393-83B7-756AF501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6" y="2895600"/>
            <a:ext cx="10850064" cy="37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558165" y="2507294"/>
            <a:ext cx="7534275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dirty="0">
                <a:solidFill>
                  <a:schemeClr val="tx1"/>
                </a:solidFill>
                <a:latin typeface="Trebuchet MS"/>
                <a:ea typeface="+mj-ea"/>
              </a:rPr>
              <a:t>ANN based classifier for Apparel classification (MNIST dataset)</a:t>
            </a:r>
          </a:p>
          <a:p>
            <a:endParaRPr lang="en-IN" dirty="0"/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2362200" y="16002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agenda of the project is to develop an </a:t>
            </a: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apparel classification system using artificial neural networks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 trained on the Fashion </a:t>
            </a: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MNIST dataset. </a:t>
            </a:r>
          </a:p>
          <a:p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This involves preprocessing the dataset, designing and training a neural network model, evaluating its performance, and deploying it for practical use.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3ED6-95A1-3DAF-CF1A-F388141389C5}"/>
              </a:ext>
            </a:extLst>
          </p:cNvPr>
          <p:cNvSpPr txBox="1"/>
          <p:nvPr/>
        </p:nvSpPr>
        <p:spPr>
          <a:xfrm>
            <a:off x="381000" y="1588689"/>
            <a:ext cx="51530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task is to accurately classify grayscale images of apparel into one of the ten categories:</a:t>
            </a:r>
          </a:p>
          <a:p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T-shirt/top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Trouser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Pullover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Coat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53218-CD2E-51A0-8CC3-2891A23B4D86}"/>
              </a:ext>
            </a:extLst>
          </p:cNvPr>
          <p:cNvSpPr txBox="1"/>
          <p:nvPr/>
        </p:nvSpPr>
        <p:spPr>
          <a:xfrm>
            <a:off x="5757862" y="1577820"/>
            <a:ext cx="51530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challenge lies in building a model that can effectively learn and generalize patterns from the image data to make accurate predictions.</a:t>
            </a:r>
          </a:p>
          <a:p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Sandal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Sneaker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Ankle boot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676275" y="1358167"/>
            <a:ext cx="78708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The project utilizes the Fashion MNIST dataset, consisting of 70,000 grayscale images of apparel items across ten categories.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It employs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60,000 images for training </a:t>
            </a:r>
            <a:r>
              <a:rPr lang="en-US" sz="2800" dirty="0">
                <a:solidFill>
                  <a:srgbClr val="0D0D0D"/>
                </a:solidFill>
                <a:latin typeface="Söhne"/>
              </a:rPr>
              <a:t>the neural network and reserves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10,000 images for evaluation.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The goal is to develop a robust neural network model capable of accurately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classifying unseen apparel images.</a:t>
            </a:r>
            <a:endParaRPr lang="en-IN" sz="2800" b="1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D82EAB-B1C8-862D-913A-D17BB40A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93" y="486079"/>
            <a:ext cx="2468332" cy="2742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DB0544-2008-ABA5-5D66-67807D6B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607" y="3754789"/>
            <a:ext cx="2730118" cy="2617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7200" y="1271421"/>
            <a:ext cx="91412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Apparel manufacturers: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automate the process of categorizing apparel items in their inventory.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Online retailers: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enhance user experience by providing accurate product categorization and search functionalities.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Fashion enthusiasts: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identify and explore trends in apparel classification technology.</a:t>
            </a:r>
          </a:p>
          <a:p>
            <a:pPr algn="l">
              <a:buFont typeface="+mj-lt"/>
              <a:buAutoNum type="arabicPeriod"/>
            </a:pP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600" b="1" dirty="0">
                <a:solidFill>
                  <a:srgbClr val="0D0D0D"/>
                </a:solidFill>
                <a:latin typeface="Söhne"/>
              </a:rPr>
              <a:t>Researchers and developers: 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To study and improve upon the methods used in artificial intelligence for image classification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001308"/>
            <a:ext cx="46464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The value proposition lies in the accuracy and efficiency of the classification system, which offers benefits such as: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Improved inventory management: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By automating apparel classification, businesses can streamline inventory tracking and management processes.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Enhanced user experience: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Online platforms can provide more accurate search results and recommendations, leading to higher customer satisfaction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5EC72-F86F-A8B4-0FBC-ECC27B020A2A}"/>
              </a:ext>
            </a:extLst>
          </p:cNvPr>
          <p:cNvSpPr txBox="1"/>
          <p:nvPr/>
        </p:nvSpPr>
        <p:spPr>
          <a:xfrm>
            <a:off x="5334000" y="2478457"/>
            <a:ext cx="46464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3.Time and cost savings: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Automation reduces manual effort and associated costs in categorizing large volumes of products.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4.Versatility and scalability: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can be adapted and scaled to accommodate larger datasets or extended to classify other types of images beyond apparel.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84EF-6A67-F453-A32F-AA095DB48869}"/>
              </a:ext>
            </a:extLst>
          </p:cNvPr>
          <p:cNvSpPr txBox="1"/>
          <p:nvPr/>
        </p:nvSpPr>
        <p:spPr>
          <a:xfrm>
            <a:off x="5267713" y="1067960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Proposed Model Accuracy: </a:t>
            </a:r>
          </a:p>
          <a:p>
            <a:pPr algn="l"/>
            <a:r>
              <a:rPr lang="en-IN" sz="3200" b="1" dirty="0">
                <a:solidFill>
                  <a:srgbClr val="FF0000"/>
                </a:solidFill>
                <a:latin typeface="Söhne"/>
              </a:rPr>
              <a:t>0.895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752475" y="1552635"/>
            <a:ext cx="8923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High accuracy: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neural network model achieves impressive accuracy in classifying apparel items, providing reliable results for practical use.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Robustness: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demonstrates resilience against variations in input data, ensuring consistent performance across different apparel images.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Fast inference: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trained model can classify images rapidly, enabling real-time or near-real-time applications such as online product searches.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Interpretability: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The model can provide insights into the features and characteristics it uses for classification, aiding in understanding its decision-making process and potential improvements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9A63C-E1E2-35FE-06A5-13290CFECFBC}"/>
              </a:ext>
            </a:extLst>
          </p:cNvPr>
          <p:cNvSpPr txBox="1"/>
          <p:nvPr/>
        </p:nvSpPr>
        <p:spPr>
          <a:xfrm>
            <a:off x="642257" y="1067899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Building the neural network model:</a:t>
            </a:r>
          </a:p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Using </a:t>
            </a:r>
            <a:r>
              <a:rPr lang="en-IN" sz="3200" b="1" dirty="0" err="1">
                <a:solidFill>
                  <a:srgbClr val="0D0D0D"/>
                </a:solidFill>
                <a:latin typeface="Söhne"/>
              </a:rPr>
              <a:t>Tensorflow</a:t>
            </a:r>
            <a:r>
              <a:rPr lang="en-IN" sz="3200" b="1" dirty="0">
                <a:solidFill>
                  <a:srgbClr val="0D0D0D"/>
                </a:solidFill>
                <a:latin typeface="Söhne"/>
              </a:rPr>
              <a:t> and </a:t>
            </a:r>
            <a:r>
              <a:rPr lang="en-IN" sz="3200" b="1" dirty="0" err="1">
                <a:solidFill>
                  <a:srgbClr val="0D0D0D"/>
                </a:solidFill>
                <a:latin typeface="Söhne"/>
              </a:rPr>
              <a:t>keras</a:t>
            </a:r>
            <a:endParaRPr lang="en-US" sz="3200" b="1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306B75-473F-3A5E-1738-7EA021CC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1" y="2438400"/>
            <a:ext cx="10648255" cy="3381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563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RESULTS</vt:lpstr>
      <vt:lpstr>Accuracy of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Saravanakumar V</cp:lastModifiedBy>
  <cp:revision>1</cp:revision>
  <dcterms:created xsi:type="dcterms:W3CDTF">2024-04-02T15:31:25Z</dcterms:created>
  <dcterms:modified xsi:type="dcterms:W3CDTF">2024-04-03T20:05:55Z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