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b1c9712a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b1c9712a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b1c9712a2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b1c9712a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b1c9712a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b1c9712a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b1c9712a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b1c9712a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b1c9712a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b1c9712a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b1c9712a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b1c9712a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b1c9712a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b1c9712a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b1c9712a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b1c9712a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b1c9712a2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b1c9712a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b1c9712a2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b1c9712a2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b1c9712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b1c971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b1c9712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b1c9712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b1c9712a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b1c9712a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b1c9712a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b1c9712a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b1c9712a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b1c9712a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b1c9712a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b1c9712a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b1c9712a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b1c9712a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b1c9712a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b1c9712a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73"/>
            <a:ext cx="9143999" cy="51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13"/>
            <a:ext cx="9144000" cy="51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88"/>
            <a:ext cx="9144000" cy="511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88"/>
            <a:ext cx="9144000" cy="510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392"/>
            <a:ext cx="9144000" cy="506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53"/>
            <a:ext cx="9144000" cy="513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53"/>
            <a:ext cx="9144000" cy="513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55"/>
            <a:ext cx="9144000" cy="510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69"/>
            <a:ext cx="9144000" cy="511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25"/>
            <a:ext cx="9144000" cy="50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46"/>
            <a:ext cx="9144000" cy="509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08"/>
            <a:ext cx="9144001" cy="506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54" y="-99150"/>
            <a:ext cx="88994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" y="0"/>
            <a:ext cx="91399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80"/>
            <a:ext cx="9143999" cy="512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77"/>
            <a:ext cx="9144000" cy="510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78"/>
            <a:ext cx="9143999" cy="511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56"/>
            <a:ext cx="9143999" cy="509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8"/>
            <a:ext cx="9144000" cy="514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