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9310C9-A3CE-4043-8E57-30D1EEE7A20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quality.com/airline-reviews/british-airway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-apex/Forage-Data-Science-British-Airways/blob/main/Data/Reviews%20Data%20from%20British%20Airways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Review Analysis for 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scraping data of British Airways from website </a:t>
            </a:r>
            <a:r>
              <a:rPr lang="en-GB" dirty="0">
                <a:hlinkClick r:id="rId2"/>
              </a:rPr>
              <a:t>Skytrax</a:t>
            </a:r>
            <a:endParaRPr lang="en-GB" dirty="0"/>
          </a:p>
          <a:p>
            <a:r>
              <a:rPr lang="en-GB" dirty="0"/>
              <a:t>Analysing the data</a:t>
            </a:r>
          </a:p>
          <a:p>
            <a:r>
              <a:rPr lang="en-GB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AF08-CF6B-040F-FA96-4F773CAC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Data from Skytrax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DC42-176B-22C5-26A6-15CF642F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website Skytrax, we have extracted the reviews data of British Airways</a:t>
            </a:r>
          </a:p>
          <a:p>
            <a:r>
              <a:rPr lang="en-US" dirty="0"/>
              <a:t>The reviews play a significant role for a company:</a:t>
            </a:r>
          </a:p>
          <a:p>
            <a:pPr lvl="1"/>
            <a:r>
              <a:rPr lang="en-US" dirty="0"/>
              <a:t>Customer Feedback : Valuable feedback on  company’s services and customers experience</a:t>
            </a:r>
          </a:p>
          <a:p>
            <a:pPr lvl="1"/>
            <a:r>
              <a:rPr lang="en-US" dirty="0"/>
              <a:t>Brand Reputation : Positive Reviews can help build a company’s brand reputation</a:t>
            </a:r>
          </a:p>
          <a:p>
            <a:pPr lvl="1"/>
            <a:r>
              <a:rPr lang="en-US" dirty="0"/>
              <a:t>Metrics for improvement : Measurable metric to track customer satisfaction and identify the areas of improvement.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62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05D4-0851-1F04-7453-7329969D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Extracted Data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E93F58-32EB-9591-9CA4-BED32441E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8620"/>
            <a:ext cx="10515600" cy="346075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2D3E8-07E7-A6CF-0201-A2D316F5332F}"/>
              </a:ext>
            </a:extLst>
          </p:cNvPr>
          <p:cNvSpPr txBox="1"/>
          <p:nvPr/>
        </p:nvSpPr>
        <p:spPr>
          <a:xfrm>
            <a:off x="838200" y="5531224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data from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9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9387-EA90-18C4-D042-DBF9FEAA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F2E-4DDB-AD81-47B8-1AEEEFAD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reviews segregated on basis of Verified and Unverified Users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62ABF-E6B0-3D9F-D342-9E2A2065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04" y="2373644"/>
            <a:ext cx="4780343" cy="37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9E86-87CF-AE9B-F97D-C8D64DD8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NLP to analyze the text data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4FFC7-7578-4EEF-EE1C-51AE6447F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Sentiment Analysis:</a:t>
            </a:r>
          </a:p>
          <a:p>
            <a:pPr lvl="1"/>
            <a:r>
              <a:rPr lang="en-US" i="0" dirty="0">
                <a:effectLst/>
              </a:rPr>
              <a:t>Using Vader library in Python, customer reviews were analyzed for sentiment. 44% of the reviews were found to be positive, 35.5% were negative, and 20.5% were neutral.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30214-68B5-4B9F-D1D7-A82BDE7B1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 b="690"/>
          <a:stretch/>
        </p:blipFill>
        <p:spPr>
          <a:xfrm>
            <a:off x="4373065" y="3533775"/>
            <a:ext cx="3284505" cy="26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14D5-0E4A-1691-E929-90277837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deeper into Reviews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F3F7-9609-34C5-9BB0-F816F14C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verified users have a higher positive sentiments score as compared to negative sentiments.</a:t>
            </a:r>
          </a:p>
          <a:p>
            <a:r>
              <a:rPr lang="en-US" dirty="0"/>
              <a:t>The positive unverified users reviews are also greater than negative ones.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6574A-BADB-3FC6-AF8E-8B3F6178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47" y="3429000"/>
            <a:ext cx="4336156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Review Analysis for British Airways</vt:lpstr>
      <vt:lpstr>Contents: </vt:lpstr>
      <vt:lpstr>Web Scraping Data from Skytrax</vt:lpstr>
      <vt:lpstr>Extracted Data</vt:lpstr>
      <vt:lpstr>Data Analysis</vt:lpstr>
      <vt:lpstr>Using NLP to analyze the text data</vt:lpstr>
      <vt:lpstr>Dive deeper into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Pratham P</cp:lastModifiedBy>
  <cp:revision>4</cp:revision>
  <dcterms:created xsi:type="dcterms:W3CDTF">2022-12-06T11:13:27Z</dcterms:created>
  <dcterms:modified xsi:type="dcterms:W3CDTF">2023-03-15T09:53:35Z</dcterms:modified>
</cp:coreProperties>
</file>