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21A24-702E-4936-AD4A-C81184AE7144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A4AAE-2C75-4089-8E8C-D0134F70B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3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A4AAE-2C75-4089-8E8C-D0134F70B8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35AE-AFDB-7B8B-FD38-F1CCE62AE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EA0FF-3772-64F6-B9F7-549A0CA64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D59C-4A91-257E-A17F-88A72AAF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7776-7045-4880-9FAD-CC0BB8F8523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91740-97CA-7250-5809-FEE88823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64DF-8DDD-B2AF-9B93-33256673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1B28-C795-4C9C-9C39-2E7A9A12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2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A334-4353-A8FC-91C7-160925A1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46F0-CD93-2DB7-FECC-738F25F3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49EF-370C-9BCB-6F5A-6D5C7692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7776-7045-4880-9FAD-CC0BB8F8523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FDCB-4AF1-4612-B75E-B0843ABF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F346-9E3A-569F-58C5-26462135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1B28-C795-4C9C-9C39-2E7A9A12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1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3B94E-3BD8-05F4-9458-115CB7250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23AF4-ED6E-9D62-D060-BB299CDFD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3E6A-6C62-8A94-350A-9A95C78E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7776-7045-4880-9FAD-CC0BB8F8523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1B6F-000C-FF5A-6C5B-BA7488AA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C9EF-ABA5-69B5-6184-EB46BDA5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1B28-C795-4C9C-9C39-2E7A9A12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6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998F-18FE-1012-DCAE-BAB4A7B1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71FA-8586-FBE6-BD09-2562FC4FB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05AE-6075-10B1-FF27-AF97C070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7776-7045-4880-9FAD-CC0BB8F8523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FD3D-ED49-C193-6D5A-6DCF7969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15115-5464-8EFF-E9C3-307EC80A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1B28-C795-4C9C-9C39-2E7A9A12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522D-3D93-7BF4-DE55-A232D0D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2017C-298F-F65D-51CD-3F6E48602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3F1E-8DCB-B5C1-61ED-617D750E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7776-7045-4880-9FAD-CC0BB8F8523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D5D8-0723-D1DE-709C-FCB710BC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D4D4-F7B1-8835-1FA6-1CC55ACF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1B28-C795-4C9C-9C39-2E7A9A12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77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1AB2-B316-77D2-A26E-47C0F9AC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51E4-0440-036D-B984-86E7D196E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9425E-A9C1-D90F-33FA-A7AD3D759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B66C-5A72-51B9-4164-F2577CC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7776-7045-4880-9FAD-CC0BB8F8523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D6F21-56B8-D8E2-BE17-51B42FDF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1E71-5224-519E-0580-E19827D4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1B28-C795-4C9C-9C39-2E7A9A12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24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FFD0-1146-947C-74C1-EEC30BA1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D212C-618E-0FEF-D2F7-C13FEF82D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AA536-7053-50D1-CB44-C28D8AA1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0BFE2-C1C2-E212-E887-C03DF01F5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9C93D-3344-A968-15D4-8CE508039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F7CBC-D463-9DD0-7AB0-409057E0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7776-7045-4880-9FAD-CC0BB8F8523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AED80-3AD6-1E80-913F-B2519A4B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6540C-4BED-B5B8-77DA-35D5A749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1B28-C795-4C9C-9C39-2E7A9A12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5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031F-B154-1759-B697-5412C95E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26BB7-12BD-7AF5-99D7-712D9D46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7776-7045-4880-9FAD-CC0BB8F8523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C6D28-1316-821A-D2CB-EA8B350D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E4FBD-31DE-8A19-FC96-DB261337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1B28-C795-4C9C-9C39-2E7A9A12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3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3AE63-0110-085C-3AA0-6B339C91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7776-7045-4880-9FAD-CC0BB8F8523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78118-6A23-1CE4-D5FC-DD384F83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6989B-2122-9160-72A1-BE454C25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1B28-C795-4C9C-9C39-2E7A9A12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69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3D88-6E8A-3C74-C992-89922248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372E-2EE4-50FF-3451-88FE3DE8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BB4CC-6213-18D8-01F7-2D8CB72D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C7A4-023C-1A7D-F15F-80CA78D0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7776-7045-4880-9FAD-CC0BB8F8523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0DF46-3198-D729-1FDC-4AF60B54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9B227-B0BE-3C4B-598A-9353CB8F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1B28-C795-4C9C-9C39-2E7A9A12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7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9AD7-104F-FA9A-ABE8-CEB77B70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A0F36-FD84-E00D-149E-1F4ABF2C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E9E45-97FD-0406-40EB-0EAA1CE1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EE718-4D57-718C-D9BC-F1B4F489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7776-7045-4880-9FAD-CC0BB8F8523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99BD-E12F-364D-8A4E-DF13E2F9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2C4A-741E-EF2E-97C3-0A3B66A2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1B28-C795-4C9C-9C39-2E7A9A12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2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0081F-2295-C892-64AA-335BE437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1F0F-AD97-80B1-221D-AC7F0E26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70CC-D15F-28A1-7886-D5B1686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7776-7045-4880-9FAD-CC0BB8F85237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8742A-2957-CAD2-C6CC-7EB5C53D7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9F5E-5690-4070-B732-DA3573B51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1B28-C795-4C9C-9C39-2E7A9A12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A5A3-C227-0B17-1A6B-89D2DED9E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Data Insights and Dashboard Design for Machine Performance and Quotation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772DF-256C-C2E6-5248-15D718A2B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Comprehensive Analysis and Visualizations</a:t>
            </a:r>
          </a:p>
          <a:p>
            <a:endParaRPr lang="en-IN" dirty="0"/>
          </a:p>
          <a:p>
            <a:r>
              <a:rPr lang="en-IN" dirty="0"/>
              <a:t>Saravanan G </a:t>
            </a:r>
          </a:p>
        </p:txBody>
      </p:sp>
    </p:spTree>
    <p:extLst>
      <p:ext uri="{BB962C8B-B14F-4D97-AF65-F5344CB8AC3E}">
        <p14:creationId xmlns:p14="http://schemas.microsoft.com/office/powerpoint/2010/main" val="405869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2FDA-999C-9305-894F-188E242C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401F9B-D279-5029-A21A-01E8B7017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8"/>
            <a:ext cx="800635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to Approve Quotations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 of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quotation_approval_time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Histogram with KDE curve showing distribution of approval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 and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Summarize the main insights: correlations, trends, feature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Bullet points with icons or infographics summarizing key takeaways.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5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22D6-9F26-1586-AF11-CCCD5C69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</a:t>
            </a:r>
            <a:r>
              <a:rPr lang="en-IN" dirty="0" err="1"/>
              <a:t>Mockup</a:t>
            </a:r>
            <a:r>
              <a:rPr lang="en-IN" dirty="0"/>
              <a:t>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EE53-988E-54C3-E8A5-E218F89E2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Dashboard </a:t>
            </a:r>
            <a:r>
              <a:rPr lang="en-IN" b="1" dirty="0" err="1"/>
              <a:t>Mockup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 a conceptual </a:t>
            </a:r>
            <a:r>
              <a:rPr lang="en-IN" dirty="0" err="1"/>
              <a:t>mockup</a:t>
            </a:r>
            <a:r>
              <a:rPr lang="en-IN" dirty="0"/>
              <a:t> or screenshot of the Power BI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Visual:</a:t>
            </a:r>
            <a:r>
              <a:rPr lang="en-IN" dirty="0"/>
              <a:t> Power BI dashboard </a:t>
            </a:r>
            <a:r>
              <a:rPr lang="en-IN" dirty="0" err="1"/>
              <a:t>mockup</a:t>
            </a:r>
            <a:r>
              <a:rPr lang="en-IN" dirty="0"/>
              <a:t> with annotated sections for key features.</a:t>
            </a:r>
          </a:p>
          <a:p>
            <a:r>
              <a:rPr lang="en-IN"/>
              <a:t>Link - https://github.com/Saravanan-20G/Machine-Performance-and-Quotation-Analysis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5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D137-9EEB-9F1A-8DBA-51C8FADE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E7D453-F665-F76A-4F5D-830FB4B88B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4250" y="1643897"/>
            <a:ext cx="973215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 overview of the dataset and objectives.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analysis questions: trends, feature relationships, geographical distribution,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schematic of the data pipeline or analysis flow.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6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B596-9C9F-37E2-7CB8-6C14BCAD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03A1-DD0D-3FA6-3562-9F54278E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Dataset Summary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Summary of key statistics and data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Visual:</a:t>
            </a:r>
            <a:r>
              <a:rPr lang="en-IN" dirty="0"/>
              <a:t> Table or infographic summarizing the dataset’s key attributes (e.g., number of records, missing values).</a:t>
            </a:r>
          </a:p>
          <a:p>
            <a:endParaRPr lang="en-IN" dirty="0"/>
          </a:p>
          <a:p>
            <a:r>
              <a:rPr lang="en-IN" b="1" dirty="0"/>
              <a:t>Data Quality and Preprocessing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Overview of data cleaning steps: handling missing values, data type conversions,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Visual:</a:t>
            </a:r>
            <a:r>
              <a:rPr lang="en-IN" dirty="0"/>
              <a:t> Before-and-after heatmap of missing values, data cleaning steps in a flowchart.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02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E932-F986-4EF3-3B1A-962A93E7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Numerical Features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4878B4-C1A7-BBEF-D0A9-AC57B9F51C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5"/>
            <a:ext cx="758733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Histograms of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amt_based_on_consumption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amt_based_on_quotation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Side-by-side histograms with descriptive statistics.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 Plot 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 plots highlighting the spread and outliers in numerical features.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Box plots with annotations on outliers and quartiles.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5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F90C-9331-8E58-4408-661E421D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Categorical Feature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F1B340-F240-F658-FE07-64FA0E9DD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6"/>
            <a:ext cx="71984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plot and pie chart 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Count plot with state names and pie chart with percentages.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Status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plots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machine_status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 chart showing the count of each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D58E-2341-76D9-E5B3-775A71EE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and Feature Relationships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A6D21-0FE5-A0DF-343B-7CF8CF770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7"/>
            <a:ext cx="714714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 showing correlations between numerical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Annotated heatmap with key correlations highlighted.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 of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amt_based_on_consumption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amt_based_on_quotation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colored by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Scatter plot with trend lines or regression lines if applicable.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B7B4-28D6-EBE9-359A-11D30447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807FD9-38A0-7CA3-A6D2-A5978AB78E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7"/>
            <a:ext cx="689066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 Over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 showing the number of machines invoiced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Line chart with clear time markers and trend annotations.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Commencement Dates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plot of machine commencement 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series plot or histogram with trend 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0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E259-A8DD-47D3-F8A7-70A5A744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FC9025-695D-6E3D-ABC4-7558EDE23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6"/>
            <a:ext cx="72112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Pairwise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numerical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matrix with highlighted relationships and trend 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Geographical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 of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machine_live_lat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machine_live_long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Geographical scatter plot with map overlay if available.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3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AC10-1D2B-888E-7CE3-3AB2DC0E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975768-35AC-FFC0-68A8-A46DCF051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8"/>
            <a:ext cx="72753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Histograms and Boxplots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Histograms and boxplots for key numerical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Gallery of histograms and boxplots with concise annotations.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Feature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plots for various categorical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 charts or count plots with categorical feature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5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532</Words>
  <Application>Microsoft Office PowerPoint</Application>
  <PresentationFormat>Widescreen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Office Theme</vt:lpstr>
      <vt:lpstr>Data Insights and Dashboard Design for Machine Performance and Quotation Analysis</vt:lpstr>
      <vt:lpstr>Introduction</vt:lpstr>
      <vt:lpstr>Data Overview</vt:lpstr>
      <vt:lpstr>Distribution of Numerical Features </vt:lpstr>
      <vt:lpstr>Categorical Feature Analysis</vt:lpstr>
      <vt:lpstr>Correlation and Feature Relationships</vt:lpstr>
      <vt:lpstr>Time Series Analysis</vt:lpstr>
      <vt:lpstr>Exploratory Analysis</vt:lpstr>
      <vt:lpstr>Univariate Analysis</vt:lpstr>
      <vt:lpstr>Additional Insights</vt:lpstr>
      <vt:lpstr>Dashboard Mockup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saravanan g</dc:creator>
  <cp:lastModifiedBy>saravanan g</cp:lastModifiedBy>
  <cp:revision>1</cp:revision>
  <dcterms:created xsi:type="dcterms:W3CDTF">2024-08-09T10:54:45Z</dcterms:created>
  <dcterms:modified xsi:type="dcterms:W3CDTF">2024-08-09T11:11:55Z</dcterms:modified>
</cp:coreProperties>
</file>