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120D-EE50-9DF1-0B48-DC4BF292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9AB7-A757-B3BD-5D4F-89A56F88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17D6-ECBB-E9F7-3426-FBBC921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145B-A743-0500-D51F-3519281A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3D9C-3597-89C2-BAE0-0C691DF9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E0EB-C11A-E6AA-2525-F9193136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78D4-AD72-97FC-AFAE-A586BD53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590E-4769-7E05-A1B2-AF2D9A43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D060-82C5-B8B2-FFA5-BB362832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406A-5C65-8ED2-6323-BFCC2902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F242F-012A-D0BE-3813-8E0C20371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ADB1-8B0C-1430-099C-7A490A78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9737-A2C2-995E-AD7E-17051E88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F389-5ADB-7B5A-39B4-C0B4FE8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CEC5-4F31-46C4-EDF8-6CE82AEF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21D-BBE5-7BFC-9A9A-E5116C50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6F18-664E-550E-5D27-49FDE742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85D0-3010-91BE-76F5-397E4EFC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4946-AC20-BB64-CC63-63625079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3230-708C-2D50-DEDC-F54B05A2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7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2123-AFA8-DDAF-203B-B08E4D6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D03D-7514-775A-0ECF-DCADB9FD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20A6-71AD-B80A-E025-DE7C2A9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E3BC-F4E3-D67E-E1A7-9D10249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3CCA-DA6B-9776-2003-76D19C84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70CD-9791-272C-58A7-503F999E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B230-C0D7-2712-7AF8-97DED4B9F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B02D1-3A47-663B-3621-CF45F9D20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DBBB-F245-E675-366F-BFFA03B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5863-0B6C-8D53-490D-A05BCFE4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D709-3E42-FBAD-B7C1-D0FD36EF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5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3DF3-AD5D-AA34-1914-DC61722B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1275-4C0C-5E06-814C-BBF6E4E4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1A69A-7FE3-1328-E5E4-58053973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7DB50-6AC7-8913-6FD6-2504E12A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3B3F-C97C-4E49-1EFB-7A7BA336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4231E-5142-B137-9CE4-6F250E4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99D8E-7071-B3E6-DE0A-7F833035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97E1E-0286-08A1-BA8E-2B23DC6A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7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05FB-1787-AE5F-20C6-FF5DA207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1E3B7-1C35-524C-D26F-DF1D9121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9121-3DB1-553F-8C41-77CE8A4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AD068-4F8E-3426-56AF-E522919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06C37-7155-E1CD-1B76-A6080FD5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1862A-BBBA-8377-370C-C0FDBAC4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0FD7-00D9-01F4-194E-25F2F9A6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D3F-55E4-7861-5362-54B078CA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AC98-2F19-2A24-28B4-6F516148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19828-752B-33E7-D14A-FD0F7E76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CE0E1-1358-99CB-FD7D-EAF8EF8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3CBC-1420-72EE-C6A4-4AB0B46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AD3E2-564E-2128-A5BF-72BFB10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F772-50D6-11B5-BEAE-D17EBED8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E6EC6-5675-962A-0F52-052F8528F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4B89-5D12-674C-9CF3-91488E36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CD12B-A3E6-9A58-68C0-9277AE49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2437-5852-CE97-44BE-935C5B93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871D-83F3-433C-EB30-4C69E745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8EFA1-4F62-CA3C-832C-B7ECD81B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56E9-6F76-2B71-F777-F41C3DEA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868B-FCD4-3335-2B71-29282C8D6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C0B-371C-4E26-A0E2-E274D9CDFC71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A6CC-D480-EFB6-41ED-6AEAFB4F0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4485-105C-5ED7-CF93-93657C21F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BADE-6140-4909-B482-1CFDADF5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0826B-1C1F-83A3-899E-43B09A45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535" y="0"/>
            <a:ext cx="12335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00B92-F98A-8441-B9DD-733A8116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6"/>
            <a:ext cx="12232597" cy="6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4B5B8-37AA-AD91-2400-D8C6B6F7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35"/>
            <a:ext cx="12191999" cy="68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40ED4-CC01-F38E-0F0C-C160D90D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"/>
            <a:ext cx="12195619" cy="68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28330-4DD2-B40F-42BF-62FE2AEA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373" y="0"/>
            <a:ext cx="1230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78135-9300-D6C9-44FF-ECAF14FC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"/>
            <a:ext cx="12192000" cy="6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Veerakumar</dc:creator>
  <cp:lastModifiedBy>Saravanan Veerakumar</cp:lastModifiedBy>
  <cp:revision>1</cp:revision>
  <dcterms:created xsi:type="dcterms:W3CDTF">2024-07-07T08:25:08Z</dcterms:created>
  <dcterms:modified xsi:type="dcterms:W3CDTF">2024-07-07T08:31:04Z</dcterms:modified>
</cp:coreProperties>
</file>