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</a:t>
            </a:r>
            <a:r>
              <a:rPr sz="2400" lang="en-US"/>
              <a:t>:</a:t>
            </a:r>
            <a:r>
              <a:rPr sz="2400" lang="en-US"/>
              <a:t> </a:t>
            </a:r>
            <a:r>
              <a:rPr sz="2400" lang="en-US"/>
              <a:t>P</a:t>
            </a:r>
            <a:r>
              <a:rPr sz="2400" lang="en-US"/>
              <a:t>.</a:t>
            </a:r>
            <a:r>
              <a:rPr sz="2400" lang="en-US"/>
              <a:t>L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A</a:t>
            </a:r>
            <a:r>
              <a:rPr sz="2400" lang="en-US"/>
              <a:t>V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A</a:t>
            </a:r>
            <a:r>
              <a:rPr sz="2400" lang="en-US"/>
              <a:t>N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312213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asunm1455312213414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ai</a:t>
            </a:r>
            <a:r>
              <a:rPr dirty="0" sz="2400" lang="en-US"/>
              <a:t>-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r>
              <a:rPr dirty="0" sz="2400" lang="en-US"/>
              <a:t>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2024-03-26T10:07:22Z</dcterms:created>
  <dcterms:modified xsi:type="dcterms:W3CDTF">2024-08-31T13:16:02Z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