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 </a:t>
            </a:r>
            <a:r>
              <a:rPr sz="2400" lang="en-US"/>
              <a:t>JAGADIEESH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4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asunm1455251122460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2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4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0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0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21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22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2024-08-30T13:37:40Z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