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6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79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941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0046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907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80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282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423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91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856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502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49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778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62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64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97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58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187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702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5C44B2-B466-4B7C-A1F0-948640B81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468681"/>
            <a:ext cx="9440034" cy="1088336"/>
          </a:xfrm>
        </p:spPr>
        <p:txBody>
          <a:bodyPr>
            <a:normAutofit fontScale="90000"/>
          </a:bodyPr>
          <a:lstStyle/>
          <a:p>
            <a:r>
              <a:rPr lang="en-GB" sz="4800" dirty="0"/>
              <a:t>Market Analysis in Chennai for Hotel Business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265302-7BE6-4558-8413-4C224718C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21614"/>
          </a:xfrm>
        </p:spPr>
        <p:txBody>
          <a:bodyPr>
            <a:normAutofit fontScale="62500" lnSpcReduction="20000"/>
          </a:bodyPr>
          <a:lstStyle/>
          <a:p>
            <a:pPr marL="342900" indent="-342900" algn="r">
              <a:buFontTx/>
              <a:buChar char="-"/>
            </a:pPr>
            <a:r>
              <a:rPr lang="en-GB" dirty="0">
                <a:solidFill>
                  <a:srgbClr val="97A84D"/>
                </a:solidFill>
              </a:rPr>
              <a:t>By S. Saravanan</a:t>
            </a:r>
          </a:p>
          <a:p>
            <a:pPr marL="342900" indent="-342900" algn="r">
              <a:buFontTx/>
              <a:buChar char="-"/>
            </a:pPr>
            <a:r>
              <a:rPr lang="en-GB" dirty="0">
                <a:solidFill>
                  <a:srgbClr val="97A84D"/>
                </a:solidFill>
              </a:rPr>
              <a:t>For Coursera Data Science Capstone Project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829A2C-9325-4DE3-A8F4-790626EE6B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374" r="-1" b="10772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0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6D4CE-B364-48AE-908A-A110623E1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4076D-9805-4896-81FE-3735F6DA4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470" y="2533651"/>
            <a:ext cx="10353762" cy="3714749"/>
          </a:xfrm>
        </p:spPr>
        <p:txBody>
          <a:bodyPr/>
          <a:lstStyle/>
          <a:p>
            <a:pPr marL="36900" indent="0" algn="ctr">
              <a:buNone/>
            </a:pPr>
            <a:r>
              <a:rPr lang="en-GB" dirty="0"/>
              <a:t>To Do a Market Analysis in Chennai for </a:t>
            </a:r>
            <a:r>
              <a:rPr lang="en-GB" dirty="0" err="1"/>
              <a:t>Recommeding</a:t>
            </a:r>
            <a:r>
              <a:rPr lang="en-GB" dirty="0"/>
              <a:t> a Good place to start Hotel Business</a:t>
            </a:r>
          </a:p>
        </p:txBody>
      </p:sp>
    </p:spTree>
    <p:extLst>
      <p:ext uri="{BB962C8B-B14F-4D97-AF65-F5344CB8AC3E}">
        <p14:creationId xmlns:p14="http://schemas.microsoft.com/office/powerpoint/2010/main" val="3119546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77FC7-EEE0-49CA-9132-7C5EC566E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Scrapping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45D06-7D28-46CE-8A62-65E537573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GB" dirty="0"/>
              <a:t> 	Data are majorly obtained from 2 different sources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Wikipedia [ For Areas in Chennai]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err="1"/>
              <a:t>FourSquare</a:t>
            </a:r>
            <a:r>
              <a:rPr lang="en-GB" dirty="0"/>
              <a:t> API [ For location coordinates, Venue details in the location, etc.]</a:t>
            </a:r>
          </a:p>
        </p:txBody>
      </p:sp>
    </p:spTree>
    <p:extLst>
      <p:ext uri="{BB962C8B-B14F-4D97-AF65-F5344CB8AC3E}">
        <p14:creationId xmlns:p14="http://schemas.microsoft.com/office/powerpoint/2010/main" val="910458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B1B21-5560-4014-B2D1-BB7ACB71C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440B944-09CD-46A3-9F9A-6E5667B61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40" b="4620"/>
          <a:stretch/>
        </p:blipFill>
        <p:spPr>
          <a:xfrm>
            <a:off x="2050744" y="3340223"/>
            <a:ext cx="7821226" cy="3211497"/>
          </a:xfr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A00D9BE-C6EE-4A58-8FB9-BAAC1331B23B}"/>
              </a:ext>
            </a:extLst>
          </p:cNvPr>
          <p:cNvSpPr txBox="1"/>
          <p:nvPr/>
        </p:nvSpPr>
        <p:spPr>
          <a:xfrm>
            <a:off x="1269507" y="1961965"/>
            <a:ext cx="9081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 err="1"/>
              <a:t>Kmeans</a:t>
            </a:r>
            <a:r>
              <a:rPr lang="en-GB" dirty="0"/>
              <a:t> Clustering algorithm to cluster the areas based on geographical Coordinates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Elbow method to find out the ‘K’</a:t>
            </a:r>
          </a:p>
        </p:txBody>
      </p:sp>
    </p:spTree>
    <p:extLst>
      <p:ext uri="{BB962C8B-B14F-4D97-AF65-F5344CB8AC3E}">
        <p14:creationId xmlns:p14="http://schemas.microsoft.com/office/powerpoint/2010/main" val="1775361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C0209-59D1-4D0E-98FB-2D328CD8D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Clustering of Areas into 8 Segments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ED4A1-2340-4BF5-919A-EF81BDCB7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06782E-585F-4C03-9D2B-0746C0ABF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47" y="1936473"/>
            <a:ext cx="10364410" cy="431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837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0566E-2369-4042-ABD2-8D88DB086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FCEFA0-91DA-498D-BA31-84D3D938D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10" y="1500326"/>
            <a:ext cx="9712531" cy="500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46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9E8D4-8E81-40B3-ABB3-48C6F8DF5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62FAE-C5A5-4497-97C5-DC689535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71625"/>
            <a:ext cx="10353762" cy="692181"/>
          </a:xfrm>
        </p:spPr>
        <p:txBody>
          <a:bodyPr/>
          <a:lstStyle/>
          <a:p>
            <a:r>
              <a:rPr lang="en-GB" dirty="0"/>
              <a:t>Cluster 3 and Cluster 6 are the best locations to setup Hotel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5268E7-7B29-4A25-A88A-E101E86FC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977" y="2263806"/>
            <a:ext cx="7318174" cy="390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14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362DA-C575-4C7C-9BFD-932FB4181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EF01B-9312-4A6D-8611-BE4ECCE36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following areas are best to setup Hotel in Chennai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A806DC-FF43-4DBF-946E-53681AD36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40" y="2880619"/>
            <a:ext cx="10321917" cy="364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575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LeftStep">
      <a:dk1>
        <a:srgbClr val="000000"/>
      </a:dk1>
      <a:lt1>
        <a:srgbClr val="FFFFFF"/>
      </a:lt1>
      <a:dk2>
        <a:srgbClr val="3D2324"/>
      </a:dk2>
      <a:lt2>
        <a:srgbClr val="E3E2E8"/>
      </a:lt2>
      <a:accent1>
        <a:srgbClr val="97A84D"/>
      </a:accent1>
      <a:accent2>
        <a:srgbClr val="BB9C35"/>
      </a:accent2>
      <a:accent3>
        <a:srgbClr val="EB8751"/>
      </a:accent3>
      <a:accent4>
        <a:srgbClr val="EB4E58"/>
      </a:accent4>
      <a:accent5>
        <a:srgbClr val="EE6EAC"/>
      </a:accent5>
      <a:accent6>
        <a:srgbClr val="EB4EDB"/>
      </a:accent6>
      <a:hlink>
        <a:srgbClr val="7669AE"/>
      </a:hlink>
      <a:folHlink>
        <a:srgbClr val="7F7F7F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120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Dubai</vt:lpstr>
      <vt:lpstr>Georgia Pro</vt:lpstr>
      <vt:lpstr>Wingdings</vt:lpstr>
      <vt:lpstr>Wingdings 2</vt:lpstr>
      <vt:lpstr>SlateVTI</vt:lpstr>
      <vt:lpstr>Market Analysis in Chennai for Hotel Business</vt:lpstr>
      <vt:lpstr>Introduction</vt:lpstr>
      <vt:lpstr>Data Scrapping</vt:lpstr>
      <vt:lpstr>Methodology</vt:lpstr>
      <vt:lpstr>Clustering of Areas into 8 Segments</vt:lpstr>
      <vt:lpstr>Discussion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Analysis in Chennai for Hotel Business</dc:title>
  <dc:creator>Senguttuvan Narayanasamy</dc:creator>
  <cp:lastModifiedBy>Senguttuvan Narayanasamy</cp:lastModifiedBy>
  <cp:revision>2</cp:revision>
  <dcterms:created xsi:type="dcterms:W3CDTF">2021-01-07T17:13:01Z</dcterms:created>
  <dcterms:modified xsi:type="dcterms:W3CDTF">2021-01-07T17:24:14Z</dcterms:modified>
</cp:coreProperties>
</file>