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5.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6.xml" ContentType="application/vnd.openxmlformats-officedocument.theme+xml"/>
  <Override PartName="/ppt/slideLayouts/slideLayout74.xml" ContentType="application/vnd.openxmlformats-officedocument.presentationml.slideLayout+xml"/>
  <Override PartName="/ppt/theme/theme7.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8.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9.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media/image16.jpg" ContentType="image/jpg"/>
  <Override PartName="/ppt/media/image19.jpg" ContentType="image/jpg"/>
  <Override PartName="/ppt/media/image20.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55" r:id="rId1"/>
    <p:sldMasterId id="2147483860" r:id="rId2"/>
    <p:sldMasterId id="2147483882" r:id="rId3"/>
    <p:sldMasterId id="2147483884" r:id="rId4"/>
    <p:sldMasterId id="2147483908" r:id="rId5"/>
    <p:sldMasterId id="2147483912" r:id="rId6"/>
    <p:sldMasterId id="2147483934" r:id="rId7"/>
    <p:sldMasterId id="2147483936" r:id="rId8"/>
    <p:sldMasterId id="2147483940" r:id="rId9"/>
    <p:sldMasterId id="2147483956" r:id="rId10"/>
  </p:sldMasterIdLst>
  <p:notesMasterIdLst>
    <p:notesMasterId r:id="rId23"/>
  </p:notesMasterIdLst>
  <p:sldIdLst>
    <p:sldId id="256" r:id="rId11"/>
    <p:sldId id="270" r:id="rId12"/>
    <p:sldId id="271" r:id="rId13"/>
    <p:sldId id="259" r:id="rId14"/>
    <p:sldId id="260" r:id="rId15"/>
    <p:sldId id="261" r:id="rId16"/>
    <p:sldId id="262" r:id="rId17"/>
    <p:sldId id="269" r:id="rId18"/>
    <p:sldId id="263" r:id="rId19"/>
    <p:sldId id="264" r:id="rId20"/>
    <p:sldId id="265" r:id="rId21"/>
    <p:sldId id="268" r:id="rId22"/>
  </p:sldIdLst>
  <p:sldSz cx="12192000" cy="6858000"/>
  <p:notesSz cx="12192000" cy="6858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35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1.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notesMaster" Target="notesMasters/notesMaster1.xml"/><Relationship Id="rId10" Type="http://schemas.openxmlformats.org/officeDocument/2006/relationships/slideMaster" Target="slideMasters/slideMaster10.xml"/><Relationship Id="rId19" Type="http://schemas.openxmlformats.org/officeDocument/2006/relationships/slide" Target="slides/slide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78395" y="1604797"/>
            <a:ext cx="4642181" cy="2411444"/>
          </a:xfrm>
          <a:prstGeom prst="rect">
            <a:avLst/>
          </a:prstGeom>
        </p:spPr>
        <p:txBody>
          <a:bodyPr anchor="ctr"/>
          <a:lstStyle>
            <a:lvl1pPr marL="0" indent="0" algn="ctr">
              <a:lnSpc>
                <a:spcPct val="100000"/>
              </a:lnSpc>
              <a:buNone/>
              <a:defRPr sz="4800" b="0" baseline="0">
                <a:solidFill>
                  <a:schemeClr val="bg1"/>
                </a:solidFill>
                <a:latin typeface="+mj-lt"/>
                <a:cs typeface="Arial" pitchFamily="34" charset="0"/>
              </a:defRPr>
            </a:lvl1pPr>
          </a:lstStyle>
          <a:p>
            <a:pPr lvl="0"/>
            <a:r>
              <a:rPr lang="en-US" altLang="ko-KR" dirty="0"/>
              <a:t>FREE</a:t>
            </a:r>
          </a:p>
          <a:p>
            <a:pPr lvl="0"/>
            <a:r>
              <a:rPr lang="en-US" altLang="ko-KR" dirty="0"/>
              <a:t>PPT</a:t>
            </a:r>
          </a:p>
          <a:p>
            <a:pPr lvl="0"/>
            <a:r>
              <a:rPr lang="en-US" altLang="ko-KR" dirty="0"/>
              <a:t>TEMPLATES</a:t>
            </a:r>
          </a:p>
        </p:txBody>
      </p:sp>
      <p:sp>
        <p:nvSpPr>
          <p:cNvPr id="11" name="Text Placeholder 9"/>
          <p:cNvSpPr>
            <a:spLocks noGrp="1"/>
          </p:cNvSpPr>
          <p:nvPr>
            <p:ph type="body" sz="quarter" idx="11" hasCustomPrompt="1"/>
          </p:nvPr>
        </p:nvSpPr>
        <p:spPr>
          <a:xfrm>
            <a:off x="3778395" y="4016242"/>
            <a:ext cx="4642181" cy="1140949"/>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INSTERT</a:t>
            </a:r>
          </a:p>
          <a:p>
            <a:pPr lvl="0"/>
            <a:r>
              <a:rPr lang="en-US" altLang="ko-KR" dirty="0"/>
              <a:t>THE TITLE OF YOUR</a:t>
            </a:r>
          </a:p>
          <a:p>
            <a:pPr lvl="0"/>
            <a:r>
              <a:rPr lang="en-US" altLang="ko-KR" dirty="0"/>
              <a:t>PRESENTATION HERE</a:t>
            </a:r>
            <a:endParaRPr lang="ko-KR" altLang="en-US" dirty="0"/>
          </a:p>
        </p:txBody>
      </p:sp>
    </p:spTree>
    <p:extLst>
      <p:ext uri="{BB962C8B-B14F-4D97-AF65-F5344CB8AC3E}">
        <p14:creationId xmlns:p14="http://schemas.microsoft.com/office/powerpoint/2010/main" val="3170414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007435" y="164638"/>
            <a:ext cx="11184565"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007435" y="932723"/>
            <a:ext cx="11184565"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pic>
        <p:nvPicPr>
          <p:cNvPr id="6" name="Picture 2" descr="E:\002-KIMS BUSINESS\007-02-Googleslidesppt\02-GSppt-Contents-Kim\20170215\02-abs\businessman-with-city-vew-p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0992544" y="4581129"/>
            <a:ext cx="1010061" cy="2098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420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6501341"/>
            <a:ext cx="12192000" cy="384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3603198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7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4485117"/>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2335098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831637" y="164638"/>
            <a:ext cx="9360363"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831637" y="932723"/>
            <a:ext cx="9360363"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457556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6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6501341"/>
            <a:ext cx="12192000" cy="384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 name="Picture Placeholder 2"/>
          <p:cNvSpPr>
            <a:spLocks noGrp="1"/>
          </p:cNvSpPr>
          <p:nvPr>
            <p:ph type="pic" idx="1" hasCustomPrompt="1"/>
          </p:nvPr>
        </p:nvSpPr>
        <p:spPr>
          <a:xfrm>
            <a:off x="817082"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3" name="Frame 2"/>
          <p:cNvSpPr/>
          <p:nvPr/>
        </p:nvSpPr>
        <p:spPr>
          <a:xfrm>
            <a:off x="647087" y="1508787"/>
            <a:ext cx="2592288" cy="4512501"/>
          </a:xfrm>
          <a:prstGeom prst="frame">
            <a:avLst>
              <a:gd name="adj1" fmla="val 182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4" name="Picture Placeholder 2"/>
          <p:cNvSpPr>
            <a:spLocks noGrp="1"/>
          </p:cNvSpPr>
          <p:nvPr>
            <p:ph type="pic" idx="12" hasCustomPrompt="1"/>
          </p:nvPr>
        </p:nvSpPr>
        <p:spPr>
          <a:xfrm>
            <a:off x="3579358"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Frame 14"/>
          <p:cNvSpPr/>
          <p:nvPr/>
        </p:nvSpPr>
        <p:spPr>
          <a:xfrm>
            <a:off x="3409363" y="1508787"/>
            <a:ext cx="2592288" cy="4512501"/>
          </a:xfrm>
          <a:prstGeom prst="frame">
            <a:avLst>
              <a:gd name="adj1" fmla="val 18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6" name="Picture Placeholder 2"/>
          <p:cNvSpPr>
            <a:spLocks noGrp="1"/>
          </p:cNvSpPr>
          <p:nvPr>
            <p:ph type="pic" idx="13" hasCustomPrompt="1"/>
          </p:nvPr>
        </p:nvSpPr>
        <p:spPr>
          <a:xfrm>
            <a:off x="6341634"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Frame 16"/>
          <p:cNvSpPr/>
          <p:nvPr/>
        </p:nvSpPr>
        <p:spPr>
          <a:xfrm>
            <a:off x="6171639" y="1508787"/>
            <a:ext cx="2592288" cy="4512501"/>
          </a:xfrm>
          <a:prstGeom prst="frame">
            <a:avLst>
              <a:gd name="adj1" fmla="val 182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8" name="Picture Placeholder 2"/>
          <p:cNvSpPr>
            <a:spLocks noGrp="1"/>
          </p:cNvSpPr>
          <p:nvPr>
            <p:ph type="pic" idx="14" hasCustomPrompt="1"/>
          </p:nvPr>
        </p:nvSpPr>
        <p:spPr>
          <a:xfrm>
            <a:off x="9103910"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Frame 18"/>
          <p:cNvSpPr/>
          <p:nvPr/>
        </p:nvSpPr>
        <p:spPr>
          <a:xfrm>
            <a:off x="8933915" y="1508787"/>
            <a:ext cx="2592288" cy="4512501"/>
          </a:xfrm>
          <a:prstGeom prst="frame">
            <a:avLst>
              <a:gd name="adj1" fmla="val 18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Tree>
    <p:extLst>
      <p:ext uri="{BB962C8B-B14F-4D97-AF65-F5344CB8AC3E}">
        <p14:creationId xmlns:p14="http://schemas.microsoft.com/office/powerpoint/2010/main" val="3880534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9072331" y="409665"/>
            <a:ext cx="2688299" cy="6048672"/>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887755" y="409665"/>
            <a:ext cx="4992555" cy="6048672"/>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667771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600" b="0" baseline="0">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612192" y="1679604"/>
            <a:ext cx="2304000" cy="2304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08469" y="4155291"/>
            <a:ext cx="2304000" cy="2304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3108213" y="1679348"/>
            <a:ext cx="2304256" cy="23042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8" name="Rectangle 7"/>
          <p:cNvSpPr/>
          <p:nvPr/>
        </p:nvSpPr>
        <p:spPr>
          <a:xfrm>
            <a:off x="612192" y="4155035"/>
            <a:ext cx="2304256" cy="2304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Picture Placeholder 2"/>
          <p:cNvSpPr>
            <a:spLocks noGrp="1"/>
          </p:cNvSpPr>
          <p:nvPr>
            <p:ph type="pic" idx="13" hasCustomPrompt="1"/>
          </p:nvPr>
        </p:nvSpPr>
        <p:spPr>
          <a:xfrm>
            <a:off x="5604747" y="1679349"/>
            <a:ext cx="5952661" cy="4779943"/>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848173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1679510" y="644691"/>
            <a:ext cx="4617573" cy="556861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7420304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6_Images and Contents Layout">
    <p:spTree>
      <p:nvGrpSpPr>
        <p:cNvPr id="1" name=""/>
        <p:cNvGrpSpPr/>
        <p:nvPr/>
      </p:nvGrpSpPr>
      <p:grpSpPr>
        <a:xfrm>
          <a:off x="0" y="0"/>
          <a:ext cx="0" cy="0"/>
          <a:chOff x="0" y="0"/>
          <a:chExt cx="0" cy="0"/>
        </a:xfrm>
      </p:grpSpPr>
      <p:sp>
        <p:nvSpPr>
          <p:cNvPr id="6" name="Rectangle 5"/>
          <p:cNvSpPr/>
          <p:nvPr/>
        </p:nvSpPr>
        <p:spPr>
          <a:xfrm>
            <a:off x="0" y="1714500"/>
            <a:ext cx="12192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7" name="Picture 3" descr="D:\GoogleSlides\002-기본자료\005-PNG이미지\모니터.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4032" y="1000941"/>
            <a:ext cx="4992555" cy="4977947"/>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6579609" y="1166248"/>
            <a:ext cx="4588665" cy="3126848"/>
          </a:xfrm>
          <a:prstGeom prst="rect">
            <a:avLst/>
          </a:prstGeom>
          <a:solidFill>
            <a:schemeClr val="bg1">
              <a:lumMod val="95000"/>
            </a:schemeClr>
          </a:solidFill>
          <a:effectLst/>
        </p:spPr>
        <p:txBody>
          <a:bodyPr anchor="ctr"/>
          <a:lstStyle>
            <a:lvl1pPr marL="0" indent="0" algn="ctr">
              <a:buNone/>
              <a:defRPr sz="1600" b="1"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Text Placeholder 9"/>
          <p:cNvSpPr>
            <a:spLocks noGrp="1"/>
          </p:cNvSpPr>
          <p:nvPr>
            <p:ph type="body" sz="quarter" idx="10" hasCustomPrompt="1"/>
          </p:nvPr>
        </p:nvSpPr>
        <p:spPr>
          <a:xfrm>
            <a:off x="623392" y="242176"/>
            <a:ext cx="11568608"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IMAGES &amp; CONTENTS</a:t>
            </a:r>
          </a:p>
        </p:txBody>
      </p:sp>
      <p:sp>
        <p:nvSpPr>
          <p:cNvPr id="9" name="Text Placeholder 9"/>
          <p:cNvSpPr>
            <a:spLocks noGrp="1"/>
          </p:cNvSpPr>
          <p:nvPr>
            <p:ph type="body" sz="quarter" idx="11" hasCustomPrompt="1"/>
          </p:nvPr>
        </p:nvSpPr>
        <p:spPr>
          <a:xfrm>
            <a:off x="623392" y="1010261"/>
            <a:ext cx="11568608"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486787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7_Images and Contents Layout">
    <p:spTree>
      <p:nvGrpSpPr>
        <p:cNvPr id="1" name=""/>
        <p:cNvGrpSpPr/>
        <p:nvPr/>
      </p:nvGrpSpPr>
      <p:grpSpPr>
        <a:xfrm>
          <a:off x="0" y="0"/>
          <a:ext cx="0" cy="0"/>
          <a:chOff x="0" y="0"/>
          <a:chExt cx="0" cy="0"/>
        </a:xfrm>
      </p:grpSpPr>
      <p:sp>
        <p:nvSpPr>
          <p:cNvPr id="3" name="Rectangle 2"/>
          <p:cNvSpPr/>
          <p:nvPr/>
        </p:nvSpPr>
        <p:spPr>
          <a:xfrm>
            <a:off x="0" y="0"/>
            <a:ext cx="12192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4" name="Picture 2" descr="D:\Fullppt\PNG이미지\핸드폰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4424" y="1195252"/>
            <a:ext cx="3744416" cy="4534413"/>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9796605" y="1379449"/>
            <a:ext cx="1440160" cy="33357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7596127" y="1575061"/>
            <a:ext cx="2159479" cy="33357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67790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val 3"/>
          <p:cNvSpPr/>
          <p:nvPr/>
        </p:nvSpPr>
        <p:spPr>
          <a:xfrm>
            <a:off x="3839750" y="1165384"/>
            <a:ext cx="4512501" cy="4512501"/>
          </a:xfrm>
          <a:prstGeom prst="ellipse">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0" name="Text Placeholder 9"/>
          <p:cNvSpPr>
            <a:spLocks noGrp="1"/>
          </p:cNvSpPr>
          <p:nvPr>
            <p:ph type="body" sz="quarter" idx="10" hasCustomPrompt="1"/>
          </p:nvPr>
        </p:nvSpPr>
        <p:spPr>
          <a:xfrm>
            <a:off x="3839750" y="2660915"/>
            <a:ext cx="4512501" cy="768084"/>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3839552" y="3429000"/>
            <a:ext cx="4512501" cy="677664"/>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Insert the title</a:t>
            </a:r>
          </a:p>
          <a:p>
            <a:pPr lvl="0"/>
            <a:r>
              <a:rPr lang="en-US" altLang="ko-KR" dirty="0"/>
              <a:t>of your subtitle Here</a:t>
            </a:r>
          </a:p>
        </p:txBody>
      </p:sp>
      <p:sp>
        <p:nvSpPr>
          <p:cNvPr id="5" name="Rectangle 4"/>
          <p:cNvSpPr/>
          <p:nvPr/>
        </p:nvSpPr>
        <p:spPr>
          <a:xfrm rot="2551977">
            <a:off x="11497071" y="-234305"/>
            <a:ext cx="288032" cy="1104064"/>
          </a:xfrm>
          <a:custGeom>
            <a:avLst/>
            <a:gdLst/>
            <a:ahLst/>
            <a:cxnLst/>
            <a:rect l="l" t="t" r="r" b="b"/>
            <a:pathLst>
              <a:path w="216024" h="828048">
                <a:moveTo>
                  <a:pt x="0" y="198178"/>
                </a:moveTo>
                <a:lnTo>
                  <a:pt x="216024" y="0"/>
                </a:lnTo>
                <a:lnTo>
                  <a:pt x="216024" y="828048"/>
                </a:lnTo>
                <a:lnTo>
                  <a:pt x="0" y="828047"/>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8" name="Rectangle 7"/>
          <p:cNvSpPr/>
          <p:nvPr/>
        </p:nvSpPr>
        <p:spPr>
          <a:xfrm rot="2551977">
            <a:off x="11603879" y="-85921"/>
            <a:ext cx="288032" cy="1627860"/>
          </a:xfrm>
          <a:custGeom>
            <a:avLst/>
            <a:gdLst/>
            <a:ahLst/>
            <a:cxnLst/>
            <a:rect l="l" t="t" r="r" b="b"/>
            <a:pathLst>
              <a:path w="216024" h="1220895">
                <a:moveTo>
                  <a:pt x="0" y="0"/>
                </a:moveTo>
                <a:lnTo>
                  <a:pt x="216024" y="235477"/>
                </a:lnTo>
                <a:lnTo>
                  <a:pt x="216024" y="1220895"/>
                </a:lnTo>
                <a:lnTo>
                  <a:pt x="0" y="1220895"/>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9" name="Rectangle 8"/>
          <p:cNvSpPr/>
          <p:nvPr/>
        </p:nvSpPr>
        <p:spPr>
          <a:xfrm rot="2359288">
            <a:off x="268763" y="5248252"/>
            <a:ext cx="288032" cy="1654453"/>
          </a:xfrm>
          <a:custGeom>
            <a:avLst/>
            <a:gdLst/>
            <a:ahLst/>
            <a:cxnLst/>
            <a:rect l="l" t="t" r="r" b="b"/>
            <a:pathLst>
              <a:path w="216024" h="1240840">
                <a:moveTo>
                  <a:pt x="0" y="0"/>
                </a:moveTo>
                <a:lnTo>
                  <a:pt x="216024" y="0"/>
                </a:lnTo>
                <a:lnTo>
                  <a:pt x="216024" y="1240840"/>
                </a:lnTo>
                <a:lnTo>
                  <a:pt x="0" y="977112"/>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12" name="Rectangle 11"/>
          <p:cNvSpPr/>
          <p:nvPr/>
        </p:nvSpPr>
        <p:spPr>
          <a:xfrm rot="2359288">
            <a:off x="363160" y="5879702"/>
            <a:ext cx="288032" cy="1206087"/>
          </a:xfrm>
          <a:custGeom>
            <a:avLst/>
            <a:gdLst/>
            <a:ahLst/>
            <a:cxnLst/>
            <a:rect l="l" t="t" r="r" b="b"/>
            <a:pathLst>
              <a:path w="216024" h="904565">
                <a:moveTo>
                  <a:pt x="0" y="0"/>
                </a:moveTo>
                <a:lnTo>
                  <a:pt x="216024" y="0"/>
                </a:lnTo>
                <a:lnTo>
                  <a:pt x="216024" y="727616"/>
                </a:lnTo>
                <a:lnTo>
                  <a:pt x="0" y="904565"/>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Tree>
    <p:extLst>
      <p:ext uri="{BB962C8B-B14F-4D97-AF65-F5344CB8AC3E}">
        <p14:creationId xmlns:p14="http://schemas.microsoft.com/office/powerpoint/2010/main" val="38377121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8_Images and Contents Layout">
    <p:bg>
      <p:bgPr>
        <a:solidFill>
          <a:schemeClr val="accent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0" hasCustomPrompt="1"/>
          </p:nvPr>
        </p:nvSpPr>
        <p:spPr>
          <a:xfrm>
            <a:off x="3887755" y="0"/>
            <a:ext cx="4416491" cy="6858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80475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12192000" cy="6858000"/>
          </a:xfrm>
          <a:prstGeom prst="rect">
            <a:avLst/>
          </a:prstGeom>
          <a:solidFill>
            <a:schemeClr val="bg1">
              <a:lumMod val="8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4597733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580987" y="624086"/>
            <a:ext cx="5376597"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101749" y="624086"/>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6101749" y="3504407"/>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8934213" y="3504407"/>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8933915" y="624087"/>
            <a:ext cx="2688299" cy="26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Tree>
    <p:extLst>
      <p:ext uri="{BB962C8B-B14F-4D97-AF65-F5344CB8AC3E}">
        <p14:creationId xmlns:p14="http://schemas.microsoft.com/office/powerpoint/2010/main" val="34728131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92955" y="260648"/>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292955" y="3525012"/>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7973809" y="260648"/>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7973809" y="3525012"/>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4367808" y="260647"/>
            <a:ext cx="3458605" cy="6365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21137132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29327272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ICON SETS LAYOUT</a:t>
            </a:r>
          </a:p>
        </p:txBody>
      </p:sp>
      <p:grpSp>
        <p:nvGrpSpPr>
          <p:cNvPr id="5" name="Group 4"/>
          <p:cNvGrpSpPr/>
          <p:nvPr/>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spTree>
    <p:extLst>
      <p:ext uri="{BB962C8B-B14F-4D97-AF65-F5344CB8AC3E}">
        <p14:creationId xmlns:p14="http://schemas.microsoft.com/office/powerpoint/2010/main" val="29505991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677140"/>
            <a:ext cx="12192000" cy="618993"/>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0" y="5306136"/>
            <a:ext cx="12192000" cy="376475"/>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3" name="Picture Placeholder 2"/>
          <p:cNvSpPr>
            <a:spLocks noGrp="1"/>
          </p:cNvSpPr>
          <p:nvPr>
            <p:ph type="pic" sz="quarter" idx="12" hasCustomPrompt="1"/>
          </p:nvPr>
        </p:nvSpPr>
        <p:spPr>
          <a:xfrm>
            <a:off x="1" y="0"/>
            <a:ext cx="12192000" cy="3429000"/>
          </a:xfrm>
          <a:prstGeom prst="rect">
            <a:avLst/>
          </a:prstGeom>
        </p:spPr>
        <p:txBody>
          <a:bodyPr/>
          <a:lstStyle>
            <a:lvl1pPr marL="0" marR="0" indent="0" algn="ctr" defTabSz="1219170" rtl="0" eaLnBrk="1" fontAlgn="auto" latinLnBrk="1" hangingPunct="1">
              <a:lnSpc>
                <a:spcPct val="100000"/>
              </a:lnSpc>
              <a:spcBef>
                <a:spcPct val="20000"/>
              </a:spcBef>
              <a:spcAft>
                <a:spcPts val="0"/>
              </a:spcAft>
              <a:buClrTx/>
              <a:buSzTx/>
              <a:buFont typeface="Arial" pitchFamily="34" charset="0"/>
              <a:buNone/>
              <a:tabLst/>
              <a:defRPr>
                <a:solidFill>
                  <a:schemeClr val="tx1">
                    <a:lumMod val="75000"/>
                    <a:lumOff val="25000"/>
                  </a:schemeClr>
                </a:solidFill>
                <a:latin typeface="+mn-lt"/>
              </a:defRPr>
            </a:lvl1pPr>
          </a:lstStyle>
          <a:p>
            <a:r>
              <a:rPr lang="en-US" altLang="ko-KR" dirty="0"/>
              <a:t>Your Picture Here</a:t>
            </a:r>
            <a:endParaRPr lang="ko-KR" altLang="en-US" dirty="0"/>
          </a:p>
          <a:p>
            <a:endParaRPr lang="ko-KR" altLang="en-US" dirty="0"/>
          </a:p>
        </p:txBody>
      </p:sp>
      <p:sp>
        <p:nvSpPr>
          <p:cNvPr id="4" name="Rectangle 3"/>
          <p:cNvSpPr/>
          <p:nvPr/>
        </p:nvSpPr>
        <p:spPr>
          <a:xfrm>
            <a:off x="0" y="6213309"/>
            <a:ext cx="12192000" cy="6446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9524232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genda Layout">
    <p:spTree>
      <p:nvGrpSpPr>
        <p:cNvPr id="1" name=""/>
        <p:cNvGrpSpPr/>
        <p:nvPr/>
      </p:nvGrpSpPr>
      <p:grpSpPr>
        <a:xfrm>
          <a:off x="0" y="0"/>
          <a:ext cx="0" cy="0"/>
          <a:chOff x="0" y="0"/>
          <a:chExt cx="0" cy="0"/>
        </a:xfrm>
      </p:grpSpPr>
      <p:sp>
        <p:nvSpPr>
          <p:cNvPr id="2" name="Rectangle 1"/>
          <p:cNvSpPr/>
          <p:nvPr/>
        </p:nvSpPr>
        <p:spPr>
          <a:xfrm>
            <a:off x="0" y="3429000"/>
            <a:ext cx="12192000" cy="3429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6" name="Picture 2" descr="E:\002-KIMS BUSINESS\007-02-Googleslidesppt\02-GSppt-Contents-Kim\20170215\02-abs\businessman-with-city-vew-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247" y="452670"/>
            <a:ext cx="2807248" cy="5831589"/>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9"/>
          <p:cNvSpPr>
            <a:spLocks noGrp="1"/>
          </p:cNvSpPr>
          <p:nvPr>
            <p:ph type="body" sz="quarter" idx="10" hasCustomPrompt="1"/>
          </p:nvPr>
        </p:nvSpPr>
        <p:spPr>
          <a:xfrm>
            <a:off x="3422494" y="356659"/>
            <a:ext cx="8769505" cy="864096"/>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628679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For Use Layout">
    <p:spTree>
      <p:nvGrpSpPr>
        <p:cNvPr id="1" name=""/>
        <p:cNvGrpSpPr/>
        <p:nvPr/>
      </p:nvGrpSpPr>
      <p:grpSpPr>
        <a:xfrm>
          <a:off x="0" y="0"/>
          <a:ext cx="0" cy="0"/>
          <a:chOff x="0" y="0"/>
          <a:chExt cx="0" cy="0"/>
        </a:xfrm>
      </p:grpSpPr>
      <p:sp>
        <p:nvSpPr>
          <p:cNvPr id="2" name="Rectangle 1"/>
          <p:cNvSpPr/>
          <p:nvPr/>
        </p:nvSpPr>
        <p:spPr>
          <a:xfrm>
            <a:off x="0" y="3429000"/>
            <a:ext cx="12192000" cy="3429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6" name="Picture 2" descr="E:\002-KIMS BUSINESS\007-02-Googleslidesppt\02-GSppt-Contents-Kim\20170215\02-abs\businessman-with-city-vew-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50" y="944012"/>
            <a:ext cx="2391284" cy="4967493"/>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9"/>
          <p:cNvSpPr>
            <a:spLocks noGrp="1"/>
          </p:cNvSpPr>
          <p:nvPr>
            <p:ph type="body" sz="quarter" idx="10" hasCustomPrompt="1"/>
          </p:nvPr>
        </p:nvSpPr>
        <p:spPr>
          <a:xfrm>
            <a:off x="2523333" y="644691"/>
            <a:ext cx="9668667"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1251162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1" hasCustomPrompt="1"/>
          </p:nvPr>
        </p:nvSpPr>
        <p:spPr>
          <a:xfrm>
            <a:off x="0" y="164638"/>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BASIC LAYOUT</a:t>
            </a:r>
          </a:p>
        </p:txBody>
      </p:sp>
      <p:sp>
        <p:nvSpPr>
          <p:cNvPr id="6" name="Text Placeholder 9"/>
          <p:cNvSpPr>
            <a:spLocks noGrp="1"/>
          </p:cNvSpPr>
          <p:nvPr>
            <p:ph type="body" sz="quarter" idx="12" hasCustomPrompt="1"/>
          </p:nvPr>
        </p:nvSpPr>
        <p:spPr>
          <a:xfrm>
            <a:off x="0" y="932723"/>
            <a:ext cx="12192000" cy="384043"/>
          </a:xfrm>
          <a:prstGeom prst="rect">
            <a:avLst/>
          </a:prstGeom>
        </p:spPr>
        <p:txBody>
          <a:bodyPr anchor="ctr"/>
          <a:lstStyle>
            <a:lvl1pPr marL="0" indent="0" algn="ctr">
              <a:buNone/>
              <a:defRPr sz="16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326981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0608347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_Basic Layout">
    <p:bg>
      <p:bgPr>
        <a:solidFill>
          <a:schemeClr val="accent2">
            <a:lumMod val="75000"/>
          </a:schemeClr>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4779662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8060392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007435" y="164638"/>
            <a:ext cx="11184565"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007435" y="932723"/>
            <a:ext cx="11184565"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pic>
        <p:nvPicPr>
          <p:cNvPr id="6" name="Picture 2" descr="E:\002-KIMS BUSINESS\007-02-Googleslidesppt\02-GSppt-Contents-Kim\20170215\02-abs\businessman-with-city-vew-p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0992544" y="4581129"/>
            <a:ext cx="1010061" cy="2098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5434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6501341"/>
            <a:ext cx="12192000" cy="384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12808054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7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4485117"/>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3776004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831637" y="164638"/>
            <a:ext cx="9360363"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831637" y="932723"/>
            <a:ext cx="9360363"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8211022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6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6501341"/>
            <a:ext cx="12192000" cy="384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 name="Picture Placeholder 2"/>
          <p:cNvSpPr>
            <a:spLocks noGrp="1"/>
          </p:cNvSpPr>
          <p:nvPr>
            <p:ph type="pic" idx="1" hasCustomPrompt="1"/>
          </p:nvPr>
        </p:nvSpPr>
        <p:spPr>
          <a:xfrm>
            <a:off x="817082"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3" name="Frame 2"/>
          <p:cNvSpPr/>
          <p:nvPr/>
        </p:nvSpPr>
        <p:spPr>
          <a:xfrm>
            <a:off x="647087" y="1508787"/>
            <a:ext cx="2592288" cy="4512501"/>
          </a:xfrm>
          <a:prstGeom prst="frame">
            <a:avLst>
              <a:gd name="adj1" fmla="val 182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4" name="Picture Placeholder 2"/>
          <p:cNvSpPr>
            <a:spLocks noGrp="1"/>
          </p:cNvSpPr>
          <p:nvPr>
            <p:ph type="pic" idx="12" hasCustomPrompt="1"/>
          </p:nvPr>
        </p:nvSpPr>
        <p:spPr>
          <a:xfrm>
            <a:off x="3579358"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Frame 14"/>
          <p:cNvSpPr/>
          <p:nvPr/>
        </p:nvSpPr>
        <p:spPr>
          <a:xfrm>
            <a:off x="3409363" y="1508787"/>
            <a:ext cx="2592288" cy="4512501"/>
          </a:xfrm>
          <a:prstGeom prst="frame">
            <a:avLst>
              <a:gd name="adj1" fmla="val 18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6" name="Picture Placeholder 2"/>
          <p:cNvSpPr>
            <a:spLocks noGrp="1"/>
          </p:cNvSpPr>
          <p:nvPr>
            <p:ph type="pic" idx="13" hasCustomPrompt="1"/>
          </p:nvPr>
        </p:nvSpPr>
        <p:spPr>
          <a:xfrm>
            <a:off x="6341634"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Frame 16"/>
          <p:cNvSpPr/>
          <p:nvPr/>
        </p:nvSpPr>
        <p:spPr>
          <a:xfrm>
            <a:off x="6171639" y="1508787"/>
            <a:ext cx="2592288" cy="4512501"/>
          </a:xfrm>
          <a:prstGeom prst="frame">
            <a:avLst>
              <a:gd name="adj1" fmla="val 182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8" name="Picture Placeholder 2"/>
          <p:cNvSpPr>
            <a:spLocks noGrp="1"/>
          </p:cNvSpPr>
          <p:nvPr>
            <p:ph type="pic" idx="14" hasCustomPrompt="1"/>
          </p:nvPr>
        </p:nvSpPr>
        <p:spPr>
          <a:xfrm>
            <a:off x="9103910"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Frame 18"/>
          <p:cNvSpPr/>
          <p:nvPr/>
        </p:nvSpPr>
        <p:spPr>
          <a:xfrm>
            <a:off x="8933915" y="1508787"/>
            <a:ext cx="2592288" cy="4512501"/>
          </a:xfrm>
          <a:prstGeom prst="frame">
            <a:avLst>
              <a:gd name="adj1" fmla="val 18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Tree>
    <p:extLst>
      <p:ext uri="{BB962C8B-B14F-4D97-AF65-F5344CB8AC3E}">
        <p14:creationId xmlns:p14="http://schemas.microsoft.com/office/powerpoint/2010/main" val="41488444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9072331" y="409665"/>
            <a:ext cx="2688299" cy="6048672"/>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887755" y="409665"/>
            <a:ext cx="4992555" cy="6048672"/>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6146033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600" b="0" baseline="0">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612192" y="1679604"/>
            <a:ext cx="2304000" cy="2304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08469" y="4155291"/>
            <a:ext cx="2304000" cy="2304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3108213" y="1679348"/>
            <a:ext cx="2304256" cy="23042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8" name="Rectangle 7"/>
          <p:cNvSpPr/>
          <p:nvPr/>
        </p:nvSpPr>
        <p:spPr>
          <a:xfrm>
            <a:off x="612192" y="4155035"/>
            <a:ext cx="2304256" cy="2304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Picture Placeholder 2"/>
          <p:cNvSpPr>
            <a:spLocks noGrp="1"/>
          </p:cNvSpPr>
          <p:nvPr>
            <p:ph type="pic" idx="13" hasCustomPrompt="1"/>
          </p:nvPr>
        </p:nvSpPr>
        <p:spPr>
          <a:xfrm>
            <a:off x="5604747" y="1679349"/>
            <a:ext cx="5952661" cy="4779943"/>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15917365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1679510" y="644691"/>
            <a:ext cx="4617573" cy="556861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52144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6824791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6_Images and Contents Layout">
    <p:spTree>
      <p:nvGrpSpPr>
        <p:cNvPr id="1" name=""/>
        <p:cNvGrpSpPr/>
        <p:nvPr/>
      </p:nvGrpSpPr>
      <p:grpSpPr>
        <a:xfrm>
          <a:off x="0" y="0"/>
          <a:ext cx="0" cy="0"/>
          <a:chOff x="0" y="0"/>
          <a:chExt cx="0" cy="0"/>
        </a:xfrm>
      </p:grpSpPr>
      <p:sp>
        <p:nvSpPr>
          <p:cNvPr id="6" name="Rectangle 5"/>
          <p:cNvSpPr/>
          <p:nvPr/>
        </p:nvSpPr>
        <p:spPr>
          <a:xfrm>
            <a:off x="0" y="1714500"/>
            <a:ext cx="12192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7" name="Picture 3" descr="D:\GoogleSlides\002-기본자료\005-PNG이미지\모니터.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4032" y="1000941"/>
            <a:ext cx="4992555" cy="4977947"/>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6579609" y="1166248"/>
            <a:ext cx="4588665" cy="3126848"/>
          </a:xfrm>
          <a:prstGeom prst="rect">
            <a:avLst/>
          </a:prstGeom>
          <a:solidFill>
            <a:schemeClr val="bg1">
              <a:lumMod val="95000"/>
            </a:schemeClr>
          </a:solidFill>
          <a:effectLst/>
        </p:spPr>
        <p:txBody>
          <a:bodyPr anchor="ctr"/>
          <a:lstStyle>
            <a:lvl1pPr marL="0" indent="0" algn="ctr">
              <a:buNone/>
              <a:defRPr sz="1600" b="1"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Text Placeholder 9"/>
          <p:cNvSpPr>
            <a:spLocks noGrp="1"/>
          </p:cNvSpPr>
          <p:nvPr>
            <p:ph type="body" sz="quarter" idx="10" hasCustomPrompt="1"/>
          </p:nvPr>
        </p:nvSpPr>
        <p:spPr>
          <a:xfrm>
            <a:off x="623392" y="242176"/>
            <a:ext cx="11568608"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IMAGES &amp; CONTENTS</a:t>
            </a:r>
          </a:p>
        </p:txBody>
      </p:sp>
      <p:sp>
        <p:nvSpPr>
          <p:cNvPr id="9" name="Text Placeholder 9"/>
          <p:cNvSpPr>
            <a:spLocks noGrp="1"/>
          </p:cNvSpPr>
          <p:nvPr>
            <p:ph type="body" sz="quarter" idx="11" hasCustomPrompt="1"/>
          </p:nvPr>
        </p:nvSpPr>
        <p:spPr>
          <a:xfrm>
            <a:off x="623392" y="1010261"/>
            <a:ext cx="11568608"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5994318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7_Images and Contents Layout">
    <p:spTree>
      <p:nvGrpSpPr>
        <p:cNvPr id="1" name=""/>
        <p:cNvGrpSpPr/>
        <p:nvPr/>
      </p:nvGrpSpPr>
      <p:grpSpPr>
        <a:xfrm>
          <a:off x="0" y="0"/>
          <a:ext cx="0" cy="0"/>
          <a:chOff x="0" y="0"/>
          <a:chExt cx="0" cy="0"/>
        </a:xfrm>
      </p:grpSpPr>
      <p:sp>
        <p:nvSpPr>
          <p:cNvPr id="3" name="Rectangle 2"/>
          <p:cNvSpPr/>
          <p:nvPr/>
        </p:nvSpPr>
        <p:spPr>
          <a:xfrm>
            <a:off x="0" y="0"/>
            <a:ext cx="12192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4" name="Picture 2" descr="D:\Fullppt\PNG이미지\핸드폰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4424" y="1195252"/>
            <a:ext cx="3744416" cy="4534413"/>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9796605" y="1379449"/>
            <a:ext cx="1440160" cy="33357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7596127" y="1575061"/>
            <a:ext cx="2159479" cy="33357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14382314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8_Images and Contents Layout">
    <p:bg>
      <p:bgPr>
        <a:solidFill>
          <a:schemeClr val="accent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0" hasCustomPrompt="1"/>
          </p:nvPr>
        </p:nvSpPr>
        <p:spPr>
          <a:xfrm>
            <a:off x="3887755" y="0"/>
            <a:ext cx="4416491" cy="6858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8252649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12192000" cy="6858000"/>
          </a:xfrm>
          <a:prstGeom prst="rect">
            <a:avLst/>
          </a:prstGeom>
          <a:solidFill>
            <a:schemeClr val="bg1">
              <a:lumMod val="8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379847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4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580987" y="624086"/>
            <a:ext cx="5376597"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101749" y="624086"/>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6101749" y="3504407"/>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8934213" y="3504407"/>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8933915" y="624087"/>
            <a:ext cx="2688299" cy="26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Tree>
    <p:extLst>
      <p:ext uri="{BB962C8B-B14F-4D97-AF65-F5344CB8AC3E}">
        <p14:creationId xmlns:p14="http://schemas.microsoft.com/office/powerpoint/2010/main" val="301699668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92955" y="260648"/>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292955" y="3525012"/>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7973809" y="260648"/>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7973809" y="3525012"/>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4367808" y="260647"/>
            <a:ext cx="3458605" cy="6365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200186047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129194907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ICON SETS LAYOUT</a:t>
            </a:r>
          </a:p>
        </p:txBody>
      </p:sp>
      <p:grpSp>
        <p:nvGrpSpPr>
          <p:cNvPr id="5" name="Group 4"/>
          <p:cNvGrpSpPr/>
          <p:nvPr/>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spTree>
    <p:extLst>
      <p:ext uri="{BB962C8B-B14F-4D97-AF65-F5344CB8AC3E}">
        <p14:creationId xmlns:p14="http://schemas.microsoft.com/office/powerpoint/2010/main" val="278630999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0908847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713717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Layout">
    <p:spTree>
      <p:nvGrpSpPr>
        <p:cNvPr id="1" name=""/>
        <p:cNvGrpSpPr/>
        <p:nvPr/>
      </p:nvGrpSpPr>
      <p:grpSpPr>
        <a:xfrm>
          <a:off x="0" y="0"/>
          <a:ext cx="0" cy="0"/>
          <a:chOff x="0" y="0"/>
          <a:chExt cx="0" cy="0"/>
        </a:xfrm>
      </p:grpSpPr>
      <p:sp>
        <p:nvSpPr>
          <p:cNvPr id="2" name="Rectangle 1"/>
          <p:cNvSpPr/>
          <p:nvPr/>
        </p:nvSpPr>
        <p:spPr>
          <a:xfrm>
            <a:off x="0" y="3429000"/>
            <a:ext cx="12192000" cy="3429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6" name="Picture 2" descr="E:\002-KIMS BUSINESS\007-02-Googleslidesppt\02-GSppt-Contents-Kim\20170215\02-abs\businessman-with-city-vew-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247" y="452670"/>
            <a:ext cx="2807248" cy="5831589"/>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9"/>
          <p:cNvSpPr>
            <a:spLocks noGrp="1"/>
          </p:cNvSpPr>
          <p:nvPr>
            <p:ph type="body" sz="quarter" idx="10" hasCustomPrompt="1"/>
          </p:nvPr>
        </p:nvSpPr>
        <p:spPr>
          <a:xfrm>
            <a:off x="3422494" y="356659"/>
            <a:ext cx="8769505" cy="864096"/>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34434413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677140"/>
            <a:ext cx="12192000" cy="618993"/>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0" y="5306136"/>
            <a:ext cx="12192000" cy="376475"/>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3" name="Picture Placeholder 2"/>
          <p:cNvSpPr>
            <a:spLocks noGrp="1"/>
          </p:cNvSpPr>
          <p:nvPr>
            <p:ph type="pic" sz="quarter" idx="12" hasCustomPrompt="1"/>
          </p:nvPr>
        </p:nvSpPr>
        <p:spPr>
          <a:xfrm>
            <a:off x="1" y="0"/>
            <a:ext cx="12192000" cy="3429000"/>
          </a:xfrm>
          <a:prstGeom prst="rect">
            <a:avLst/>
          </a:prstGeom>
        </p:spPr>
        <p:txBody>
          <a:bodyPr/>
          <a:lstStyle>
            <a:lvl1pPr marL="0" marR="0" indent="0" algn="ctr" defTabSz="1219170" rtl="0" eaLnBrk="1" fontAlgn="auto" latinLnBrk="1" hangingPunct="1">
              <a:lnSpc>
                <a:spcPct val="100000"/>
              </a:lnSpc>
              <a:spcBef>
                <a:spcPct val="20000"/>
              </a:spcBef>
              <a:spcAft>
                <a:spcPts val="0"/>
              </a:spcAft>
              <a:buClrTx/>
              <a:buSzTx/>
              <a:buFont typeface="Arial" pitchFamily="34" charset="0"/>
              <a:buNone/>
              <a:tabLst/>
              <a:defRPr>
                <a:solidFill>
                  <a:schemeClr val="tx1">
                    <a:lumMod val="75000"/>
                    <a:lumOff val="25000"/>
                  </a:schemeClr>
                </a:solidFill>
                <a:latin typeface="+mn-lt"/>
              </a:defRPr>
            </a:lvl1pPr>
          </a:lstStyle>
          <a:p>
            <a:r>
              <a:rPr lang="en-US" altLang="ko-KR" dirty="0"/>
              <a:t>Your Picture Here</a:t>
            </a:r>
            <a:endParaRPr lang="ko-KR" altLang="en-US" dirty="0"/>
          </a:p>
          <a:p>
            <a:endParaRPr lang="ko-KR" altLang="en-US" dirty="0"/>
          </a:p>
        </p:txBody>
      </p:sp>
      <p:sp>
        <p:nvSpPr>
          <p:cNvPr id="4" name="Rectangle 3"/>
          <p:cNvSpPr/>
          <p:nvPr/>
        </p:nvSpPr>
        <p:spPr>
          <a:xfrm>
            <a:off x="0" y="6213309"/>
            <a:ext cx="12192000" cy="6446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89207128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78395" y="1604797"/>
            <a:ext cx="4642181" cy="2411444"/>
          </a:xfrm>
          <a:prstGeom prst="rect">
            <a:avLst/>
          </a:prstGeom>
        </p:spPr>
        <p:txBody>
          <a:bodyPr anchor="ctr"/>
          <a:lstStyle>
            <a:lvl1pPr marL="0" indent="0" algn="ctr">
              <a:lnSpc>
                <a:spcPct val="100000"/>
              </a:lnSpc>
              <a:buNone/>
              <a:defRPr sz="4800" b="0" baseline="0">
                <a:solidFill>
                  <a:schemeClr val="bg1"/>
                </a:solidFill>
                <a:latin typeface="+mj-lt"/>
                <a:cs typeface="Arial" pitchFamily="34" charset="0"/>
              </a:defRPr>
            </a:lvl1pPr>
          </a:lstStyle>
          <a:p>
            <a:pPr lvl="0"/>
            <a:r>
              <a:rPr lang="en-US" altLang="ko-KR" dirty="0"/>
              <a:t>FREE</a:t>
            </a:r>
          </a:p>
          <a:p>
            <a:pPr lvl="0"/>
            <a:r>
              <a:rPr lang="en-US" altLang="ko-KR" dirty="0"/>
              <a:t>PPT</a:t>
            </a:r>
          </a:p>
          <a:p>
            <a:pPr lvl="0"/>
            <a:r>
              <a:rPr lang="en-US" altLang="ko-KR" dirty="0"/>
              <a:t>TEMPLATES</a:t>
            </a:r>
          </a:p>
        </p:txBody>
      </p:sp>
      <p:sp>
        <p:nvSpPr>
          <p:cNvPr id="11" name="Text Placeholder 9"/>
          <p:cNvSpPr>
            <a:spLocks noGrp="1"/>
          </p:cNvSpPr>
          <p:nvPr>
            <p:ph type="body" sz="quarter" idx="11" hasCustomPrompt="1"/>
          </p:nvPr>
        </p:nvSpPr>
        <p:spPr>
          <a:xfrm>
            <a:off x="3778395" y="4016242"/>
            <a:ext cx="4642181" cy="1140949"/>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INSTERT</a:t>
            </a:r>
          </a:p>
          <a:p>
            <a:pPr lvl="0"/>
            <a:r>
              <a:rPr lang="en-US" altLang="ko-KR" dirty="0"/>
              <a:t>THE TITLE OF YOUR</a:t>
            </a:r>
          </a:p>
          <a:p>
            <a:pPr lvl="0"/>
            <a:r>
              <a:rPr lang="en-US" altLang="ko-KR" dirty="0"/>
              <a:t>PRESENTATION HERE</a:t>
            </a:r>
            <a:endParaRPr lang="ko-KR" altLang="en-US" dirty="0"/>
          </a:p>
        </p:txBody>
      </p:sp>
    </p:spTree>
    <p:extLst>
      <p:ext uri="{BB962C8B-B14F-4D97-AF65-F5344CB8AC3E}">
        <p14:creationId xmlns:p14="http://schemas.microsoft.com/office/powerpoint/2010/main" val="194135765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val 3"/>
          <p:cNvSpPr/>
          <p:nvPr/>
        </p:nvSpPr>
        <p:spPr>
          <a:xfrm>
            <a:off x="3839750" y="1165384"/>
            <a:ext cx="4512501" cy="4512501"/>
          </a:xfrm>
          <a:prstGeom prst="ellipse">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0" name="Text Placeholder 9"/>
          <p:cNvSpPr>
            <a:spLocks noGrp="1"/>
          </p:cNvSpPr>
          <p:nvPr>
            <p:ph type="body" sz="quarter" idx="10" hasCustomPrompt="1"/>
          </p:nvPr>
        </p:nvSpPr>
        <p:spPr>
          <a:xfrm>
            <a:off x="3839750" y="2660915"/>
            <a:ext cx="4512501" cy="768084"/>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3839552" y="3429000"/>
            <a:ext cx="4512501" cy="677664"/>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Insert the title</a:t>
            </a:r>
          </a:p>
          <a:p>
            <a:pPr lvl="0"/>
            <a:r>
              <a:rPr lang="en-US" altLang="ko-KR" dirty="0"/>
              <a:t>of your subtitle Here</a:t>
            </a:r>
          </a:p>
        </p:txBody>
      </p:sp>
      <p:sp>
        <p:nvSpPr>
          <p:cNvPr id="5" name="Rectangle 4"/>
          <p:cNvSpPr/>
          <p:nvPr/>
        </p:nvSpPr>
        <p:spPr>
          <a:xfrm rot="2551977">
            <a:off x="11497071" y="-234305"/>
            <a:ext cx="288032" cy="1104064"/>
          </a:xfrm>
          <a:custGeom>
            <a:avLst/>
            <a:gdLst/>
            <a:ahLst/>
            <a:cxnLst/>
            <a:rect l="l" t="t" r="r" b="b"/>
            <a:pathLst>
              <a:path w="216024" h="828048">
                <a:moveTo>
                  <a:pt x="0" y="198178"/>
                </a:moveTo>
                <a:lnTo>
                  <a:pt x="216024" y="0"/>
                </a:lnTo>
                <a:lnTo>
                  <a:pt x="216024" y="828048"/>
                </a:lnTo>
                <a:lnTo>
                  <a:pt x="0" y="828047"/>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8" name="Rectangle 7"/>
          <p:cNvSpPr/>
          <p:nvPr/>
        </p:nvSpPr>
        <p:spPr>
          <a:xfrm rot="2551977">
            <a:off x="11603879" y="-85921"/>
            <a:ext cx="288032" cy="1627860"/>
          </a:xfrm>
          <a:custGeom>
            <a:avLst/>
            <a:gdLst/>
            <a:ahLst/>
            <a:cxnLst/>
            <a:rect l="l" t="t" r="r" b="b"/>
            <a:pathLst>
              <a:path w="216024" h="1220895">
                <a:moveTo>
                  <a:pt x="0" y="0"/>
                </a:moveTo>
                <a:lnTo>
                  <a:pt x="216024" y="235477"/>
                </a:lnTo>
                <a:lnTo>
                  <a:pt x="216024" y="1220895"/>
                </a:lnTo>
                <a:lnTo>
                  <a:pt x="0" y="1220895"/>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9" name="Rectangle 8"/>
          <p:cNvSpPr/>
          <p:nvPr/>
        </p:nvSpPr>
        <p:spPr>
          <a:xfrm rot="2359288">
            <a:off x="268763" y="5248252"/>
            <a:ext cx="288032" cy="1654453"/>
          </a:xfrm>
          <a:custGeom>
            <a:avLst/>
            <a:gdLst/>
            <a:ahLst/>
            <a:cxnLst/>
            <a:rect l="l" t="t" r="r" b="b"/>
            <a:pathLst>
              <a:path w="216024" h="1240840">
                <a:moveTo>
                  <a:pt x="0" y="0"/>
                </a:moveTo>
                <a:lnTo>
                  <a:pt x="216024" y="0"/>
                </a:lnTo>
                <a:lnTo>
                  <a:pt x="216024" y="1240840"/>
                </a:lnTo>
                <a:lnTo>
                  <a:pt x="0" y="977112"/>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12" name="Rectangle 11"/>
          <p:cNvSpPr/>
          <p:nvPr/>
        </p:nvSpPr>
        <p:spPr>
          <a:xfrm rot="2359288">
            <a:off x="363160" y="5879702"/>
            <a:ext cx="288032" cy="1206087"/>
          </a:xfrm>
          <a:custGeom>
            <a:avLst/>
            <a:gdLst/>
            <a:ahLst/>
            <a:cxnLst/>
            <a:rect l="l" t="t" r="r" b="b"/>
            <a:pathLst>
              <a:path w="216024" h="904565">
                <a:moveTo>
                  <a:pt x="0" y="0"/>
                </a:moveTo>
                <a:lnTo>
                  <a:pt x="216024" y="0"/>
                </a:lnTo>
                <a:lnTo>
                  <a:pt x="216024" y="727616"/>
                </a:lnTo>
                <a:lnTo>
                  <a:pt x="0" y="904565"/>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Tree>
    <p:extLst>
      <p:ext uri="{BB962C8B-B14F-4D97-AF65-F5344CB8AC3E}">
        <p14:creationId xmlns:p14="http://schemas.microsoft.com/office/powerpoint/2010/main" val="25581759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Agenda Layout">
    <p:spTree>
      <p:nvGrpSpPr>
        <p:cNvPr id="1" name=""/>
        <p:cNvGrpSpPr/>
        <p:nvPr/>
      </p:nvGrpSpPr>
      <p:grpSpPr>
        <a:xfrm>
          <a:off x="0" y="0"/>
          <a:ext cx="0" cy="0"/>
          <a:chOff x="0" y="0"/>
          <a:chExt cx="0" cy="0"/>
        </a:xfrm>
      </p:grpSpPr>
      <p:sp>
        <p:nvSpPr>
          <p:cNvPr id="2" name="Rectangle 1"/>
          <p:cNvSpPr/>
          <p:nvPr/>
        </p:nvSpPr>
        <p:spPr>
          <a:xfrm>
            <a:off x="0" y="3429000"/>
            <a:ext cx="12192000" cy="3429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6" name="Picture 2" descr="E:\002-KIMS BUSINESS\007-02-Googleslidesppt\02-GSppt-Contents-Kim\20170215\02-abs\businessman-with-city-vew-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247" y="452670"/>
            <a:ext cx="2807248" cy="5831589"/>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9"/>
          <p:cNvSpPr>
            <a:spLocks noGrp="1"/>
          </p:cNvSpPr>
          <p:nvPr>
            <p:ph type="body" sz="quarter" idx="10" hasCustomPrompt="1"/>
          </p:nvPr>
        </p:nvSpPr>
        <p:spPr>
          <a:xfrm>
            <a:off x="3422494" y="356659"/>
            <a:ext cx="8769505" cy="864096"/>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86447178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For Use Layout">
    <p:spTree>
      <p:nvGrpSpPr>
        <p:cNvPr id="1" name=""/>
        <p:cNvGrpSpPr/>
        <p:nvPr/>
      </p:nvGrpSpPr>
      <p:grpSpPr>
        <a:xfrm>
          <a:off x="0" y="0"/>
          <a:ext cx="0" cy="0"/>
          <a:chOff x="0" y="0"/>
          <a:chExt cx="0" cy="0"/>
        </a:xfrm>
      </p:grpSpPr>
      <p:sp>
        <p:nvSpPr>
          <p:cNvPr id="2" name="Rectangle 1"/>
          <p:cNvSpPr/>
          <p:nvPr/>
        </p:nvSpPr>
        <p:spPr>
          <a:xfrm>
            <a:off x="0" y="3429000"/>
            <a:ext cx="12192000" cy="3429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6" name="Picture 2" descr="E:\002-KIMS BUSINESS\007-02-Googleslidesppt\02-GSppt-Contents-Kim\20170215\02-abs\businessman-with-city-vew-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50" y="944012"/>
            <a:ext cx="2391284" cy="4967493"/>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9"/>
          <p:cNvSpPr>
            <a:spLocks noGrp="1"/>
          </p:cNvSpPr>
          <p:nvPr>
            <p:ph type="body" sz="quarter" idx="10" hasCustomPrompt="1"/>
          </p:nvPr>
        </p:nvSpPr>
        <p:spPr>
          <a:xfrm>
            <a:off x="2523333" y="644691"/>
            <a:ext cx="9668667"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88947592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1" hasCustomPrompt="1"/>
          </p:nvPr>
        </p:nvSpPr>
        <p:spPr>
          <a:xfrm>
            <a:off x="0" y="164638"/>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BASIC LAYOUT</a:t>
            </a:r>
          </a:p>
        </p:txBody>
      </p:sp>
      <p:sp>
        <p:nvSpPr>
          <p:cNvPr id="6" name="Text Placeholder 9"/>
          <p:cNvSpPr>
            <a:spLocks noGrp="1"/>
          </p:cNvSpPr>
          <p:nvPr>
            <p:ph type="body" sz="quarter" idx="12" hasCustomPrompt="1"/>
          </p:nvPr>
        </p:nvSpPr>
        <p:spPr>
          <a:xfrm>
            <a:off x="0" y="932723"/>
            <a:ext cx="12192000" cy="384043"/>
          </a:xfrm>
          <a:prstGeom prst="rect">
            <a:avLst/>
          </a:prstGeom>
        </p:spPr>
        <p:txBody>
          <a:bodyPr anchor="ctr"/>
          <a:lstStyle>
            <a:lvl1pPr marL="0" indent="0" algn="ctr">
              <a:buNone/>
              <a:defRPr sz="16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65238183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2_Basic Layout">
    <p:bg>
      <p:bgPr>
        <a:solidFill>
          <a:schemeClr val="accent2">
            <a:lumMod val="75000"/>
          </a:schemeClr>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24848779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50004434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007435" y="164638"/>
            <a:ext cx="11184565"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007435" y="932723"/>
            <a:ext cx="11184565"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pic>
        <p:nvPicPr>
          <p:cNvPr id="6" name="Picture 2" descr="E:\002-KIMS BUSINESS\007-02-Googleslidesppt\02-GSppt-Contents-Kim\20170215\02-abs\businessman-with-city-vew-p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0992544" y="4581129"/>
            <a:ext cx="1010061" cy="2098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955680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3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6501341"/>
            <a:ext cx="12192000" cy="384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4005241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or Use Layout">
    <p:spTree>
      <p:nvGrpSpPr>
        <p:cNvPr id="1" name=""/>
        <p:cNvGrpSpPr/>
        <p:nvPr/>
      </p:nvGrpSpPr>
      <p:grpSpPr>
        <a:xfrm>
          <a:off x="0" y="0"/>
          <a:ext cx="0" cy="0"/>
          <a:chOff x="0" y="0"/>
          <a:chExt cx="0" cy="0"/>
        </a:xfrm>
      </p:grpSpPr>
      <p:sp>
        <p:nvSpPr>
          <p:cNvPr id="2" name="Rectangle 1"/>
          <p:cNvSpPr/>
          <p:nvPr/>
        </p:nvSpPr>
        <p:spPr>
          <a:xfrm>
            <a:off x="0" y="3429000"/>
            <a:ext cx="12192000" cy="3429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6" name="Picture 2" descr="E:\002-KIMS BUSINESS\007-02-Googleslidesppt\02-GSppt-Contents-Kim\20170215\02-abs\businessman-with-city-vew-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50" y="944012"/>
            <a:ext cx="2391284" cy="4967493"/>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9"/>
          <p:cNvSpPr>
            <a:spLocks noGrp="1"/>
          </p:cNvSpPr>
          <p:nvPr>
            <p:ph type="body" sz="quarter" idx="10" hasCustomPrompt="1"/>
          </p:nvPr>
        </p:nvSpPr>
        <p:spPr>
          <a:xfrm>
            <a:off x="2523333" y="644691"/>
            <a:ext cx="9668667"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39676006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7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4485117"/>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86323349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831637" y="164638"/>
            <a:ext cx="9360363"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831637" y="932723"/>
            <a:ext cx="9360363"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40283012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6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6501341"/>
            <a:ext cx="12192000" cy="384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 name="Picture Placeholder 2"/>
          <p:cNvSpPr>
            <a:spLocks noGrp="1"/>
          </p:cNvSpPr>
          <p:nvPr>
            <p:ph type="pic" idx="1" hasCustomPrompt="1"/>
          </p:nvPr>
        </p:nvSpPr>
        <p:spPr>
          <a:xfrm>
            <a:off x="817082"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3" name="Frame 2"/>
          <p:cNvSpPr/>
          <p:nvPr/>
        </p:nvSpPr>
        <p:spPr>
          <a:xfrm>
            <a:off x="647087" y="1508787"/>
            <a:ext cx="2592288" cy="4512501"/>
          </a:xfrm>
          <a:prstGeom prst="frame">
            <a:avLst>
              <a:gd name="adj1" fmla="val 182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4" name="Picture Placeholder 2"/>
          <p:cNvSpPr>
            <a:spLocks noGrp="1"/>
          </p:cNvSpPr>
          <p:nvPr>
            <p:ph type="pic" idx="12" hasCustomPrompt="1"/>
          </p:nvPr>
        </p:nvSpPr>
        <p:spPr>
          <a:xfrm>
            <a:off x="3579358"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Frame 14"/>
          <p:cNvSpPr/>
          <p:nvPr/>
        </p:nvSpPr>
        <p:spPr>
          <a:xfrm>
            <a:off x="3409363" y="1508787"/>
            <a:ext cx="2592288" cy="4512501"/>
          </a:xfrm>
          <a:prstGeom prst="frame">
            <a:avLst>
              <a:gd name="adj1" fmla="val 18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6" name="Picture Placeholder 2"/>
          <p:cNvSpPr>
            <a:spLocks noGrp="1"/>
          </p:cNvSpPr>
          <p:nvPr>
            <p:ph type="pic" idx="13" hasCustomPrompt="1"/>
          </p:nvPr>
        </p:nvSpPr>
        <p:spPr>
          <a:xfrm>
            <a:off x="6341634"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Frame 16"/>
          <p:cNvSpPr/>
          <p:nvPr/>
        </p:nvSpPr>
        <p:spPr>
          <a:xfrm>
            <a:off x="6171639" y="1508787"/>
            <a:ext cx="2592288" cy="4512501"/>
          </a:xfrm>
          <a:prstGeom prst="frame">
            <a:avLst>
              <a:gd name="adj1" fmla="val 182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8" name="Picture Placeholder 2"/>
          <p:cNvSpPr>
            <a:spLocks noGrp="1"/>
          </p:cNvSpPr>
          <p:nvPr>
            <p:ph type="pic" idx="14" hasCustomPrompt="1"/>
          </p:nvPr>
        </p:nvSpPr>
        <p:spPr>
          <a:xfrm>
            <a:off x="9103910"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Frame 18"/>
          <p:cNvSpPr/>
          <p:nvPr/>
        </p:nvSpPr>
        <p:spPr>
          <a:xfrm>
            <a:off x="8933915" y="1508787"/>
            <a:ext cx="2592288" cy="4512501"/>
          </a:xfrm>
          <a:prstGeom prst="frame">
            <a:avLst>
              <a:gd name="adj1" fmla="val 18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Tree>
    <p:extLst>
      <p:ext uri="{BB962C8B-B14F-4D97-AF65-F5344CB8AC3E}">
        <p14:creationId xmlns:p14="http://schemas.microsoft.com/office/powerpoint/2010/main" val="317021100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9072331" y="409665"/>
            <a:ext cx="2688299" cy="6048672"/>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887755" y="409665"/>
            <a:ext cx="4992555" cy="6048672"/>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82498045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1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600" b="0" baseline="0">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612192" y="1679604"/>
            <a:ext cx="2304000" cy="2304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08469" y="4155291"/>
            <a:ext cx="2304000" cy="2304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3108213" y="1679348"/>
            <a:ext cx="2304256" cy="23042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8" name="Rectangle 7"/>
          <p:cNvSpPr/>
          <p:nvPr/>
        </p:nvSpPr>
        <p:spPr>
          <a:xfrm>
            <a:off x="612192" y="4155035"/>
            <a:ext cx="2304256" cy="2304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Picture Placeholder 2"/>
          <p:cNvSpPr>
            <a:spLocks noGrp="1"/>
          </p:cNvSpPr>
          <p:nvPr>
            <p:ph type="pic" idx="13" hasCustomPrompt="1"/>
          </p:nvPr>
        </p:nvSpPr>
        <p:spPr>
          <a:xfrm>
            <a:off x="5604747" y="1679349"/>
            <a:ext cx="5952661" cy="4779943"/>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45300604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1679510" y="644691"/>
            <a:ext cx="4617573" cy="556861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2121513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6_Images and Contents Layout">
    <p:spTree>
      <p:nvGrpSpPr>
        <p:cNvPr id="1" name=""/>
        <p:cNvGrpSpPr/>
        <p:nvPr/>
      </p:nvGrpSpPr>
      <p:grpSpPr>
        <a:xfrm>
          <a:off x="0" y="0"/>
          <a:ext cx="0" cy="0"/>
          <a:chOff x="0" y="0"/>
          <a:chExt cx="0" cy="0"/>
        </a:xfrm>
      </p:grpSpPr>
      <p:sp>
        <p:nvSpPr>
          <p:cNvPr id="6" name="Rectangle 5"/>
          <p:cNvSpPr/>
          <p:nvPr/>
        </p:nvSpPr>
        <p:spPr>
          <a:xfrm>
            <a:off x="0" y="1714500"/>
            <a:ext cx="12192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7" name="Picture 3" descr="D:\GoogleSlides\002-기본자료\005-PNG이미지\모니터.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4032" y="1000941"/>
            <a:ext cx="4992555" cy="4977947"/>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6579609" y="1166248"/>
            <a:ext cx="4588665" cy="3126848"/>
          </a:xfrm>
          <a:prstGeom prst="rect">
            <a:avLst/>
          </a:prstGeom>
          <a:solidFill>
            <a:schemeClr val="bg1">
              <a:lumMod val="95000"/>
            </a:schemeClr>
          </a:solidFill>
          <a:effectLst/>
        </p:spPr>
        <p:txBody>
          <a:bodyPr anchor="ctr"/>
          <a:lstStyle>
            <a:lvl1pPr marL="0" indent="0" algn="ctr">
              <a:buNone/>
              <a:defRPr sz="1600" b="1"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Text Placeholder 9"/>
          <p:cNvSpPr>
            <a:spLocks noGrp="1"/>
          </p:cNvSpPr>
          <p:nvPr>
            <p:ph type="body" sz="quarter" idx="10" hasCustomPrompt="1"/>
          </p:nvPr>
        </p:nvSpPr>
        <p:spPr>
          <a:xfrm>
            <a:off x="623392" y="242176"/>
            <a:ext cx="11568608"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IMAGES &amp; CONTENTS</a:t>
            </a:r>
          </a:p>
        </p:txBody>
      </p:sp>
      <p:sp>
        <p:nvSpPr>
          <p:cNvPr id="9" name="Text Placeholder 9"/>
          <p:cNvSpPr>
            <a:spLocks noGrp="1"/>
          </p:cNvSpPr>
          <p:nvPr>
            <p:ph type="body" sz="quarter" idx="11" hasCustomPrompt="1"/>
          </p:nvPr>
        </p:nvSpPr>
        <p:spPr>
          <a:xfrm>
            <a:off x="623392" y="1010261"/>
            <a:ext cx="11568608"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06640003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7_Images and Contents Layout">
    <p:spTree>
      <p:nvGrpSpPr>
        <p:cNvPr id="1" name=""/>
        <p:cNvGrpSpPr/>
        <p:nvPr/>
      </p:nvGrpSpPr>
      <p:grpSpPr>
        <a:xfrm>
          <a:off x="0" y="0"/>
          <a:ext cx="0" cy="0"/>
          <a:chOff x="0" y="0"/>
          <a:chExt cx="0" cy="0"/>
        </a:xfrm>
      </p:grpSpPr>
      <p:sp>
        <p:nvSpPr>
          <p:cNvPr id="3" name="Rectangle 2"/>
          <p:cNvSpPr/>
          <p:nvPr/>
        </p:nvSpPr>
        <p:spPr>
          <a:xfrm>
            <a:off x="0" y="0"/>
            <a:ext cx="12192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4" name="Picture 2" descr="D:\Fullppt\PNG이미지\핸드폰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4424" y="1195252"/>
            <a:ext cx="3744416" cy="4534413"/>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9796605" y="1379449"/>
            <a:ext cx="1440160" cy="33357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7596127" y="1575061"/>
            <a:ext cx="2159479" cy="33357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20886346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8_Images and Contents Layout">
    <p:bg>
      <p:bgPr>
        <a:solidFill>
          <a:schemeClr val="accent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0" hasCustomPrompt="1"/>
          </p:nvPr>
        </p:nvSpPr>
        <p:spPr>
          <a:xfrm>
            <a:off x="3887755" y="0"/>
            <a:ext cx="4416491" cy="6858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1189894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3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12192000" cy="6858000"/>
          </a:xfrm>
          <a:prstGeom prst="rect">
            <a:avLst/>
          </a:prstGeom>
          <a:solidFill>
            <a:schemeClr val="bg1">
              <a:lumMod val="8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580470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1" hasCustomPrompt="1"/>
          </p:nvPr>
        </p:nvSpPr>
        <p:spPr>
          <a:xfrm>
            <a:off x="0" y="164638"/>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BASIC LAYOUT</a:t>
            </a:r>
          </a:p>
        </p:txBody>
      </p:sp>
      <p:sp>
        <p:nvSpPr>
          <p:cNvPr id="6" name="Text Placeholder 9"/>
          <p:cNvSpPr>
            <a:spLocks noGrp="1"/>
          </p:cNvSpPr>
          <p:nvPr>
            <p:ph type="body" sz="quarter" idx="12" hasCustomPrompt="1"/>
          </p:nvPr>
        </p:nvSpPr>
        <p:spPr>
          <a:xfrm>
            <a:off x="0" y="932723"/>
            <a:ext cx="12192000" cy="384043"/>
          </a:xfrm>
          <a:prstGeom prst="rect">
            <a:avLst/>
          </a:prstGeom>
        </p:spPr>
        <p:txBody>
          <a:bodyPr anchor="ctr"/>
          <a:lstStyle>
            <a:lvl1pPr marL="0" indent="0" algn="ctr">
              <a:buNone/>
              <a:defRPr sz="16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92511192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4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580987" y="624086"/>
            <a:ext cx="5376597"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101749" y="624086"/>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6101749" y="3504407"/>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8934213" y="3504407"/>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8933915" y="624087"/>
            <a:ext cx="2688299" cy="26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Tree>
    <p:extLst>
      <p:ext uri="{BB962C8B-B14F-4D97-AF65-F5344CB8AC3E}">
        <p14:creationId xmlns:p14="http://schemas.microsoft.com/office/powerpoint/2010/main" val="421644423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92955" y="260648"/>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292955" y="3525012"/>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7973809" y="260648"/>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7973809" y="3525012"/>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4367808" y="260647"/>
            <a:ext cx="3458605" cy="6365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361729300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438950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ICON SETS LAYOUT</a:t>
            </a:r>
          </a:p>
        </p:txBody>
      </p:sp>
      <p:grpSp>
        <p:nvGrpSpPr>
          <p:cNvPr id="5" name="Group 4"/>
          <p:cNvGrpSpPr/>
          <p:nvPr/>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spTree>
    <p:extLst>
      <p:ext uri="{BB962C8B-B14F-4D97-AF65-F5344CB8AC3E}">
        <p14:creationId xmlns:p14="http://schemas.microsoft.com/office/powerpoint/2010/main" val="313657495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677140"/>
            <a:ext cx="12192000" cy="618993"/>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0" y="5306136"/>
            <a:ext cx="12192000" cy="376475"/>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3" name="Picture Placeholder 2"/>
          <p:cNvSpPr>
            <a:spLocks noGrp="1"/>
          </p:cNvSpPr>
          <p:nvPr>
            <p:ph type="pic" sz="quarter" idx="12" hasCustomPrompt="1"/>
          </p:nvPr>
        </p:nvSpPr>
        <p:spPr>
          <a:xfrm>
            <a:off x="1" y="0"/>
            <a:ext cx="12192000" cy="3429000"/>
          </a:xfrm>
          <a:prstGeom prst="rect">
            <a:avLst/>
          </a:prstGeom>
        </p:spPr>
        <p:txBody>
          <a:bodyPr/>
          <a:lstStyle>
            <a:lvl1pPr marL="0" marR="0" indent="0" algn="ctr" defTabSz="1219170" rtl="0" eaLnBrk="1" fontAlgn="auto" latinLnBrk="1" hangingPunct="1">
              <a:lnSpc>
                <a:spcPct val="100000"/>
              </a:lnSpc>
              <a:spcBef>
                <a:spcPct val="20000"/>
              </a:spcBef>
              <a:spcAft>
                <a:spcPts val="0"/>
              </a:spcAft>
              <a:buClrTx/>
              <a:buSzTx/>
              <a:buFont typeface="Arial" pitchFamily="34" charset="0"/>
              <a:buNone/>
              <a:tabLst/>
              <a:defRPr>
                <a:solidFill>
                  <a:schemeClr val="tx1">
                    <a:lumMod val="75000"/>
                    <a:lumOff val="25000"/>
                  </a:schemeClr>
                </a:solidFill>
                <a:latin typeface="+mn-lt"/>
              </a:defRPr>
            </a:lvl1pPr>
          </a:lstStyle>
          <a:p>
            <a:r>
              <a:rPr lang="en-US" altLang="ko-KR" dirty="0"/>
              <a:t>Your Picture Here</a:t>
            </a:r>
            <a:endParaRPr lang="ko-KR" altLang="en-US" dirty="0"/>
          </a:p>
          <a:p>
            <a:endParaRPr lang="ko-KR" altLang="en-US" dirty="0"/>
          </a:p>
        </p:txBody>
      </p:sp>
      <p:sp>
        <p:nvSpPr>
          <p:cNvPr id="4" name="Rectangle 3"/>
          <p:cNvSpPr/>
          <p:nvPr/>
        </p:nvSpPr>
        <p:spPr>
          <a:xfrm>
            <a:off x="0" y="6213309"/>
            <a:ext cx="12192000" cy="6446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19873283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677140"/>
            <a:ext cx="12192000" cy="618993"/>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0" y="5306136"/>
            <a:ext cx="12192000" cy="376475"/>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3" name="Picture Placeholder 2"/>
          <p:cNvSpPr>
            <a:spLocks noGrp="1"/>
          </p:cNvSpPr>
          <p:nvPr>
            <p:ph type="pic" sz="quarter" idx="12" hasCustomPrompt="1"/>
          </p:nvPr>
        </p:nvSpPr>
        <p:spPr>
          <a:xfrm>
            <a:off x="1" y="0"/>
            <a:ext cx="12192000" cy="3429000"/>
          </a:xfrm>
          <a:prstGeom prst="rect">
            <a:avLst/>
          </a:prstGeom>
        </p:spPr>
        <p:txBody>
          <a:bodyPr/>
          <a:lstStyle>
            <a:lvl1pPr marL="0" marR="0" indent="0" algn="ctr" defTabSz="1219170" rtl="0" eaLnBrk="1" fontAlgn="auto" latinLnBrk="1" hangingPunct="1">
              <a:lnSpc>
                <a:spcPct val="100000"/>
              </a:lnSpc>
              <a:spcBef>
                <a:spcPct val="20000"/>
              </a:spcBef>
              <a:spcAft>
                <a:spcPts val="0"/>
              </a:spcAft>
              <a:buClrTx/>
              <a:buSzTx/>
              <a:buFont typeface="Arial" pitchFamily="34" charset="0"/>
              <a:buNone/>
              <a:tabLst/>
              <a:defRPr>
                <a:solidFill>
                  <a:schemeClr val="tx1">
                    <a:lumMod val="75000"/>
                    <a:lumOff val="25000"/>
                  </a:schemeClr>
                </a:solidFill>
                <a:latin typeface="+mn-lt"/>
              </a:defRPr>
            </a:lvl1pPr>
          </a:lstStyle>
          <a:p>
            <a:r>
              <a:rPr lang="en-US" altLang="ko-KR" dirty="0"/>
              <a:t>Your Picture Here</a:t>
            </a:r>
            <a:endParaRPr lang="ko-KR" altLang="en-US" dirty="0"/>
          </a:p>
          <a:p>
            <a:endParaRPr lang="ko-KR" altLang="en-US" dirty="0"/>
          </a:p>
        </p:txBody>
      </p:sp>
      <p:sp>
        <p:nvSpPr>
          <p:cNvPr id="4" name="Rectangle 3"/>
          <p:cNvSpPr/>
          <p:nvPr/>
        </p:nvSpPr>
        <p:spPr>
          <a:xfrm>
            <a:off x="0" y="6213309"/>
            <a:ext cx="12192000" cy="6446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323161029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78395" y="1604797"/>
            <a:ext cx="4642181" cy="2411444"/>
          </a:xfrm>
          <a:prstGeom prst="rect">
            <a:avLst/>
          </a:prstGeom>
        </p:spPr>
        <p:txBody>
          <a:bodyPr anchor="ctr"/>
          <a:lstStyle>
            <a:lvl1pPr marL="0" indent="0" algn="ctr">
              <a:lnSpc>
                <a:spcPct val="100000"/>
              </a:lnSpc>
              <a:buNone/>
              <a:defRPr sz="4800" b="0" baseline="0">
                <a:solidFill>
                  <a:schemeClr val="bg1"/>
                </a:solidFill>
                <a:latin typeface="+mj-lt"/>
                <a:cs typeface="Arial" pitchFamily="34" charset="0"/>
              </a:defRPr>
            </a:lvl1pPr>
          </a:lstStyle>
          <a:p>
            <a:pPr lvl="0"/>
            <a:r>
              <a:rPr lang="en-US" altLang="ko-KR" dirty="0"/>
              <a:t>FREE</a:t>
            </a:r>
          </a:p>
          <a:p>
            <a:pPr lvl="0"/>
            <a:r>
              <a:rPr lang="en-US" altLang="ko-KR" dirty="0"/>
              <a:t>PPT</a:t>
            </a:r>
          </a:p>
          <a:p>
            <a:pPr lvl="0"/>
            <a:r>
              <a:rPr lang="en-US" altLang="ko-KR" dirty="0"/>
              <a:t>TEMPLATES</a:t>
            </a:r>
          </a:p>
        </p:txBody>
      </p:sp>
      <p:sp>
        <p:nvSpPr>
          <p:cNvPr id="11" name="Text Placeholder 9"/>
          <p:cNvSpPr>
            <a:spLocks noGrp="1"/>
          </p:cNvSpPr>
          <p:nvPr>
            <p:ph type="body" sz="quarter" idx="11" hasCustomPrompt="1"/>
          </p:nvPr>
        </p:nvSpPr>
        <p:spPr>
          <a:xfrm>
            <a:off x="3778395" y="4016242"/>
            <a:ext cx="4642181" cy="1140949"/>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INSTERT</a:t>
            </a:r>
          </a:p>
          <a:p>
            <a:pPr lvl="0"/>
            <a:r>
              <a:rPr lang="en-US" altLang="ko-KR" dirty="0"/>
              <a:t>THE TITLE OF YOUR</a:t>
            </a:r>
          </a:p>
          <a:p>
            <a:pPr lvl="0"/>
            <a:r>
              <a:rPr lang="en-US" altLang="ko-KR" dirty="0"/>
              <a:t>PRESENTATION HERE</a:t>
            </a:r>
            <a:endParaRPr lang="ko-KR" altLang="en-US" dirty="0"/>
          </a:p>
        </p:txBody>
      </p:sp>
    </p:spTree>
    <p:extLst>
      <p:ext uri="{BB962C8B-B14F-4D97-AF65-F5344CB8AC3E}">
        <p14:creationId xmlns:p14="http://schemas.microsoft.com/office/powerpoint/2010/main" val="84227034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val 3"/>
          <p:cNvSpPr/>
          <p:nvPr/>
        </p:nvSpPr>
        <p:spPr>
          <a:xfrm>
            <a:off x="3839750" y="1165384"/>
            <a:ext cx="4512501" cy="4512501"/>
          </a:xfrm>
          <a:prstGeom prst="ellipse">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0" name="Text Placeholder 9"/>
          <p:cNvSpPr>
            <a:spLocks noGrp="1"/>
          </p:cNvSpPr>
          <p:nvPr>
            <p:ph type="body" sz="quarter" idx="10" hasCustomPrompt="1"/>
          </p:nvPr>
        </p:nvSpPr>
        <p:spPr>
          <a:xfrm>
            <a:off x="3839750" y="2660915"/>
            <a:ext cx="4512501" cy="768084"/>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3839552" y="3429000"/>
            <a:ext cx="4512501" cy="677664"/>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Insert the title</a:t>
            </a:r>
          </a:p>
          <a:p>
            <a:pPr lvl="0"/>
            <a:r>
              <a:rPr lang="en-US" altLang="ko-KR" dirty="0"/>
              <a:t>of your subtitle Here</a:t>
            </a:r>
          </a:p>
        </p:txBody>
      </p:sp>
      <p:sp>
        <p:nvSpPr>
          <p:cNvPr id="5" name="Rectangle 4"/>
          <p:cNvSpPr/>
          <p:nvPr/>
        </p:nvSpPr>
        <p:spPr>
          <a:xfrm rot="2551977">
            <a:off x="11497071" y="-234305"/>
            <a:ext cx="288032" cy="1104064"/>
          </a:xfrm>
          <a:custGeom>
            <a:avLst/>
            <a:gdLst/>
            <a:ahLst/>
            <a:cxnLst/>
            <a:rect l="l" t="t" r="r" b="b"/>
            <a:pathLst>
              <a:path w="216024" h="828048">
                <a:moveTo>
                  <a:pt x="0" y="198178"/>
                </a:moveTo>
                <a:lnTo>
                  <a:pt x="216024" y="0"/>
                </a:lnTo>
                <a:lnTo>
                  <a:pt x="216024" y="828048"/>
                </a:lnTo>
                <a:lnTo>
                  <a:pt x="0" y="828047"/>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8" name="Rectangle 7"/>
          <p:cNvSpPr/>
          <p:nvPr/>
        </p:nvSpPr>
        <p:spPr>
          <a:xfrm rot="2551977">
            <a:off x="11603879" y="-85921"/>
            <a:ext cx="288032" cy="1627860"/>
          </a:xfrm>
          <a:custGeom>
            <a:avLst/>
            <a:gdLst/>
            <a:ahLst/>
            <a:cxnLst/>
            <a:rect l="l" t="t" r="r" b="b"/>
            <a:pathLst>
              <a:path w="216024" h="1220895">
                <a:moveTo>
                  <a:pt x="0" y="0"/>
                </a:moveTo>
                <a:lnTo>
                  <a:pt x="216024" y="235477"/>
                </a:lnTo>
                <a:lnTo>
                  <a:pt x="216024" y="1220895"/>
                </a:lnTo>
                <a:lnTo>
                  <a:pt x="0" y="1220895"/>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9" name="Rectangle 8"/>
          <p:cNvSpPr/>
          <p:nvPr/>
        </p:nvSpPr>
        <p:spPr>
          <a:xfrm rot="2359288">
            <a:off x="268763" y="5248252"/>
            <a:ext cx="288032" cy="1654453"/>
          </a:xfrm>
          <a:custGeom>
            <a:avLst/>
            <a:gdLst/>
            <a:ahLst/>
            <a:cxnLst/>
            <a:rect l="l" t="t" r="r" b="b"/>
            <a:pathLst>
              <a:path w="216024" h="1240840">
                <a:moveTo>
                  <a:pt x="0" y="0"/>
                </a:moveTo>
                <a:lnTo>
                  <a:pt x="216024" y="0"/>
                </a:lnTo>
                <a:lnTo>
                  <a:pt x="216024" y="1240840"/>
                </a:lnTo>
                <a:lnTo>
                  <a:pt x="0" y="977112"/>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12" name="Rectangle 11"/>
          <p:cNvSpPr/>
          <p:nvPr/>
        </p:nvSpPr>
        <p:spPr>
          <a:xfrm rot="2359288">
            <a:off x="363160" y="5879702"/>
            <a:ext cx="288032" cy="1206087"/>
          </a:xfrm>
          <a:custGeom>
            <a:avLst/>
            <a:gdLst/>
            <a:ahLst/>
            <a:cxnLst/>
            <a:rect l="l" t="t" r="r" b="b"/>
            <a:pathLst>
              <a:path w="216024" h="904565">
                <a:moveTo>
                  <a:pt x="0" y="0"/>
                </a:moveTo>
                <a:lnTo>
                  <a:pt x="216024" y="0"/>
                </a:lnTo>
                <a:lnTo>
                  <a:pt x="216024" y="727616"/>
                </a:lnTo>
                <a:lnTo>
                  <a:pt x="0" y="904565"/>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Tree>
    <p:extLst>
      <p:ext uri="{BB962C8B-B14F-4D97-AF65-F5344CB8AC3E}">
        <p14:creationId xmlns:p14="http://schemas.microsoft.com/office/powerpoint/2010/main" val="111669262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677140"/>
            <a:ext cx="12192000" cy="618993"/>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0" y="5306136"/>
            <a:ext cx="12192000" cy="376475"/>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3" name="Picture Placeholder 2"/>
          <p:cNvSpPr>
            <a:spLocks noGrp="1"/>
          </p:cNvSpPr>
          <p:nvPr>
            <p:ph type="pic" sz="quarter" idx="12" hasCustomPrompt="1"/>
          </p:nvPr>
        </p:nvSpPr>
        <p:spPr>
          <a:xfrm>
            <a:off x="1" y="0"/>
            <a:ext cx="12192000" cy="3429000"/>
          </a:xfrm>
          <a:prstGeom prst="rect">
            <a:avLst/>
          </a:prstGeom>
        </p:spPr>
        <p:txBody>
          <a:bodyPr/>
          <a:lstStyle>
            <a:lvl1pPr marL="0" marR="0" indent="0" algn="ctr" defTabSz="1219170" rtl="0" eaLnBrk="1" fontAlgn="auto" latinLnBrk="1" hangingPunct="1">
              <a:lnSpc>
                <a:spcPct val="100000"/>
              </a:lnSpc>
              <a:spcBef>
                <a:spcPct val="20000"/>
              </a:spcBef>
              <a:spcAft>
                <a:spcPts val="0"/>
              </a:spcAft>
              <a:buClrTx/>
              <a:buSzTx/>
              <a:buFont typeface="Arial" pitchFamily="34" charset="0"/>
              <a:buNone/>
              <a:tabLst/>
              <a:defRPr>
                <a:solidFill>
                  <a:schemeClr val="tx1">
                    <a:lumMod val="75000"/>
                    <a:lumOff val="25000"/>
                  </a:schemeClr>
                </a:solidFill>
                <a:latin typeface="+mn-lt"/>
              </a:defRPr>
            </a:lvl1pPr>
          </a:lstStyle>
          <a:p>
            <a:r>
              <a:rPr lang="en-US" altLang="ko-KR" dirty="0"/>
              <a:t>Your Picture Here</a:t>
            </a:r>
            <a:endParaRPr lang="ko-KR" altLang="en-US" dirty="0"/>
          </a:p>
          <a:p>
            <a:endParaRPr lang="ko-KR" altLang="en-US" dirty="0"/>
          </a:p>
        </p:txBody>
      </p:sp>
      <p:sp>
        <p:nvSpPr>
          <p:cNvPr id="4" name="Rectangle 3"/>
          <p:cNvSpPr/>
          <p:nvPr/>
        </p:nvSpPr>
        <p:spPr>
          <a:xfrm>
            <a:off x="0" y="6213309"/>
            <a:ext cx="12192000" cy="6446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195127075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78395" y="1604797"/>
            <a:ext cx="4642181" cy="2411444"/>
          </a:xfrm>
          <a:prstGeom prst="rect">
            <a:avLst/>
          </a:prstGeom>
        </p:spPr>
        <p:txBody>
          <a:bodyPr anchor="ctr"/>
          <a:lstStyle>
            <a:lvl1pPr marL="0" indent="0" algn="ctr">
              <a:lnSpc>
                <a:spcPct val="100000"/>
              </a:lnSpc>
              <a:buNone/>
              <a:defRPr sz="4800" b="0" baseline="0">
                <a:solidFill>
                  <a:schemeClr val="bg1"/>
                </a:solidFill>
                <a:latin typeface="+mj-lt"/>
                <a:cs typeface="Arial" pitchFamily="34" charset="0"/>
              </a:defRPr>
            </a:lvl1pPr>
          </a:lstStyle>
          <a:p>
            <a:pPr lvl="0"/>
            <a:r>
              <a:rPr lang="en-US" altLang="ko-KR" dirty="0"/>
              <a:t>FREE</a:t>
            </a:r>
          </a:p>
          <a:p>
            <a:pPr lvl="0"/>
            <a:r>
              <a:rPr lang="en-US" altLang="ko-KR" dirty="0"/>
              <a:t>PPT</a:t>
            </a:r>
          </a:p>
          <a:p>
            <a:pPr lvl="0"/>
            <a:r>
              <a:rPr lang="en-US" altLang="ko-KR" dirty="0"/>
              <a:t>TEMPLATES</a:t>
            </a:r>
          </a:p>
        </p:txBody>
      </p:sp>
      <p:sp>
        <p:nvSpPr>
          <p:cNvPr id="11" name="Text Placeholder 9"/>
          <p:cNvSpPr>
            <a:spLocks noGrp="1"/>
          </p:cNvSpPr>
          <p:nvPr>
            <p:ph type="body" sz="quarter" idx="11" hasCustomPrompt="1"/>
          </p:nvPr>
        </p:nvSpPr>
        <p:spPr>
          <a:xfrm>
            <a:off x="3778395" y="4016242"/>
            <a:ext cx="4642181" cy="1140949"/>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INSTERT</a:t>
            </a:r>
          </a:p>
          <a:p>
            <a:pPr lvl="0"/>
            <a:r>
              <a:rPr lang="en-US" altLang="ko-KR" dirty="0"/>
              <a:t>THE TITLE OF YOUR</a:t>
            </a:r>
          </a:p>
          <a:p>
            <a:pPr lvl="0"/>
            <a:r>
              <a:rPr lang="en-US" altLang="ko-KR" dirty="0"/>
              <a:t>PRESENTATION HERE</a:t>
            </a:r>
            <a:endParaRPr lang="ko-KR" altLang="en-US" dirty="0"/>
          </a:p>
        </p:txBody>
      </p:sp>
    </p:spTree>
    <p:extLst>
      <p:ext uri="{BB962C8B-B14F-4D97-AF65-F5344CB8AC3E}">
        <p14:creationId xmlns:p14="http://schemas.microsoft.com/office/powerpoint/2010/main" val="1635393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_Basic Layout">
    <p:bg>
      <p:bgPr>
        <a:solidFill>
          <a:schemeClr val="accent2">
            <a:lumMod val="75000"/>
          </a:schemeClr>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9788313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val 3"/>
          <p:cNvSpPr/>
          <p:nvPr/>
        </p:nvSpPr>
        <p:spPr>
          <a:xfrm>
            <a:off x="3839750" y="1165384"/>
            <a:ext cx="4512501" cy="4512501"/>
          </a:xfrm>
          <a:prstGeom prst="ellipse">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0" name="Text Placeholder 9"/>
          <p:cNvSpPr>
            <a:spLocks noGrp="1"/>
          </p:cNvSpPr>
          <p:nvPr>
            <p:ph type="body" sz="quarter" idx="10" hasCustomPrompt="1"/>
          </p:nvPr>
        </p:nvSpPr>
        <p:spPr>
          <a:xfrm>
            <a:off x="3839750" y="2660915"/>
            <a:ext cx="4512501" cy="768084"/>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3839552" y="3429000"/>
            <a:ext cx="4512501" cy="677664"/>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Insert the title</a:t>
            </a:r>
          </a:p>
          <a:p>
            <a:pPr lvl="0"/>
            <a:r>
              <a:rPr lang="en-US" altLang="ko-KR" dirty="0"/>
              <a:t>of your subtitle Here</a:t>
            </a:r>
          </a:p>
        </p:txBody>
      </p:sp>
      <p:sp>
        <p:nvSpPr>
          <p:cNvPr id="5" name="Rectangle 4"/>
          <p:cNvSpPr/>
          <p:nvPr/>
        </p:nvSpPr>
        <p:spPr>
          <a:xfrm rot="2551977">
            <a:off x="11497071" y="-234305"/>
            <a:ext cx="288032" cy="1104064"/>
          </a:xfrm>
          <a:custGeom>
            <a:avLst/>
            <a:gdLst/>
            <a:ahLst/>
            <a:cxnLst/>
            <a:rect l="l" t="t" r="r" b="b"/>
            <a:pathLst>
              <a:path w="216024" h="828048">
                <a:moveTo>
                  <a:pt x="0" y="198178"/>
                </a:moveTo>
                <a:lnTo>
                  <a:pt x="216024" y="0"/>
                </a:lnTo>
                <a:lnTo>
                  <a:pt x="216024" y="828048"/>
                </a:lnTo>
                <a:lnTo>
                  <a:pt x="0" y="828047"/>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8" name="Rectangle 7"/>
          <p:cNvSpPr/>
          <p:nvPr/>
        </p:nvSpPr>
        <p:spPr>
          <a:xfrm rot="2551977">
            <a:off x="11603879" y="-85921"/>
            <a:ext cx="288032" cy="1627860"/>
          </a:xfrm>
          <a:custGeom>
            <a:avLst/>
            <a:gdLst/>
            <a:ahLst/>
            <a:cxnLst/>
            <a:rect l="l" t="t" r="r" b="b"/>
            <a:pathLst>
              <a:path w="216024" h="1220895">
                <a:moveTo>
                  <a:pt x="0" y="0"/>
                </a:moveTo>
                <a:lnTo>
                  <a:pt x="216024" y="235477"/>
                </a:lnTo>
                <a:lnTo>
                  <a:pt x="216024" y="1220895"/>
                </a:lnTo>
                <a:lnTo>
                  <a:pt x="0" y="1220895"/>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9" name="Rectangle 8"/>
          <p:cNvSpPr/>
          <p:nvPr/>
        </p:nvSpPr>
        <p:spPr>
          <a:xfrm rot="2359288">
            <a:off x="268763" y="5248252"/>
            <a:ext cx="288032" cy="1654453"/>
          </a:xfrm>
          <a:custGeom>
            <a:avLst/>
            <a:gdLst/>
            <a:ahLst/>
            <a:cxnLst/>
            <a:rect l="l" t="t" r="r" b="b"/>
            <a:pathLst>
              <a:path w="216024" h="1240840">
                <a:moveTo>
                  <a:pt x="0" y="0"/>
                </a:moveTo>
                <a:lnTo>
                  <a:pt x="216024" y="0"/>
                </a:lnTo>
                <a:lnTo>
                  <a:pt x="216024" y="1240840"/>
                </a:lnTo>
                <a:lnTo>
                  <a:pt x="0" y="977112"/>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12" name="Rectangle 11"/>
          <p:cNvSpPr/>
          <p:nvPr/>
        </p:nvSpPr>
        <p:spPr>
          <a:xfrm rot="2359288">
            <a:off x="363160" y="5879702"/>
            <a:ext cx="288032" cy="1206087"/>
          </a:xfrm>
          <a:custGeom>
            <a:avLst/>
            <a:gdLst/>
            <a:ahLst/>
            <a:cxnLst/>
            <a:rect l="l" t="t" r="r" b="b"/>
            <a:pathLst>
              <a:path w="216024" h="904565">
                <a:moveTo>
                  <a:pt x="0" y="0"/>
                </a:moveTo>
                <a:lnTo>
                  <a:pt x="216024" y="0"/>
                </a:lnTo>
                <a:lnTo>
                  <a:pt x="216024" y="727616"/>
                </a:lnTo>
                <a:lnTo>
                  <a:pt x="0" y="904565"/>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Tree>
    <p:extLst>
      <p:ext uri="{BB962C8B-B14F-4D97-AF65-F5344CB8AC3E}">
        <p14:creationId xmlns:p14="http://schemas.microsoft.com/office/powerpoint/2010/main" val="205369283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82421818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42195642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00801818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7212864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99204964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8/29/2024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61411988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8/29/2024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3749820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8/29/2024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80741990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594274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75456488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23529667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6709789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2220724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45721594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8/29/2024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43501204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8/29/2024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51613862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57854926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410407601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4455407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slideLayout" Target="../slideLayouts/slideLayout98.xml"/><Relationship Id="rId3" Type="http://schemas.openxmlformats.org/officeDocument/2006/relationships/slideLayout" Target="../slideLayouts/slideLayout83.xml"/><Relationship Id="rId21" Type="http://schemas.openxmlformats.org/officeDocument/2006/relationships/image" Target="../media/image13.png"/><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image" Target="../media/image12.png"/><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23" Type="http://schemas.openxmlformats.org/officeDocument/2006/relationships/image" Target="../media/image15.png"/><Relationship Id="rId10" Type="http://schemas.openxmlformats.org/officeDocument/2006/relationships/slideLayout" Target="../slideLayouts/slideLayout90.xml"/><Relationship Id="rId19" Type="http://schemas.openxmlformats.org/officeDocument/2006/relationships/theme" Target="../theme/theme10.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image" Target="../media/image14.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3" Type="http://schemas.openxmlformats.org/officeDocument/2006/relationships/slideLayout" Target="../slideLayouts/slideLayout7.xml"/><Relationship Id="rId21" Type="http://schemas.openxmlformats.org/officeDocument/2006/relationships/slideLayout" Target="../slideLayouts/slideLayout25.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slideLayout" Target="../slideLayouts/slideLayout24.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19" Type="http://schemas.openxmlformats.org/officeDocument/2006/relationships/slideLayout" Target="../slideLayouts/slideLayout23.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theme" Target="../theme/theme4.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52.xml"/><Relationship Id="rId2" Type="http://schemas.openxmlformats.org/officeDocument/2006/relationships/slideLayout" Target="../slideLayouts/slideLayout51.xml"/><Relationship Id="rId1" Type="http://schemas.openxmlformats.org/officeDocument/2006/relationships/slideLayout" Target="../slideLayouts/slideLayout50.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18" Type="http://schemas.openxmlformats.org/officeDocument/2006/relationships/slideLayout" Target="../slideLayouts/slideLayout70.xml"/><Relationship Id="rId3" Type="http://schemas.openxmlformats.org/officeDocument/2006/relationships/slideLayout" Target="../slideLayouts/slideLayout55.xml"/><Relationship Id="rId21" Type="http://schemas.openxmlformats.org/officeDocument/2006/relationships/slideLayout" Target="../slideLayouts/slideLayout73.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slideLayout" Target="../slideLayouts/slideLayout72.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10" Type="http://schemas.openxmlformats.org/officeDocument/2006/relationships/slideLayout" Target="../slideLayouts/slideLayout62.xml"/><Relationship Id="rId19" Type="http://schemas.openxmlformats.org/officeDocument/2006/relationships/slideLayout" Target="../slideLayouts/slideLayout71.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4.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77.xml"/><Relationship Id="rId2" Type="http://schemas.openxmlformats.org/officeDocument/2006/relationships/slideLayout" Target="../slideLayouts/slideLayout76.xml"/><Relationship Id="rId1" Type="http://schemas.openxmlformats.org/officeDocument/2006/relationships/slideLayout" Target="../slideLayouts/slideLayout75.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80.xml"/><Relationship Id="rId2" Type="http://schemas.openxmlformats.org/officeDocument/2006/relationships/slideLayout" Target="../slideLayouts/slideLayout79.xml"/><Relationship Id="rId1" Type="http://schemas.openxmlformats.org/officeDocument/2006/relationships/slideLayout" Target="../slideLayouts/slideLayout78.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9548210"/>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8/29/2024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2059160932"/>
      </p:ext>
    </p:extLst>
  </p:cSld>
  <p:clrMap bg1="dk1" tx1="lt1" bg2="dk2" tx2="lt2" accent1="accent1" accent2="accent2" accent3="accent3" accent4="accent4" accent5="accent5" accent6="accent6" hlink="hlink" folHlink="folHlink"/>
  <p:sldLayoutIdLst>
    <p:sldLayoutId id="2147483957" r:id="rId1"/>
    <p:sldLayoutId id="2147483958" r:id="rId2"/>
    <p:sldLayoutId id="2147483959" r:id="rId3"/>
    <p:sldLayoutId id="2147483960" r:id="rId4"/>
    <p:sldLayoutId id="2147483961" r:id="rId5"/>
    <p:sldLayoutId id="2147483962" r:id="rId6"/>
    <p:sldLayoutId id="2147483963" r:id="rId7"/>
    <p:sldLayoutId id="2147483964" r:id="rId8"/>
    <p:sldLayoutId id="2147483965" r:id="rId9"/>
    <p:sldLayoutId id="2147483966" r:id="rId10"/>
    <p:sldLayoutId id="2147483967" r:id="rId11"/>
    <p:sldLayoutId id="2147483968" r:id="rId12"/>
    <p:sldLayoutId id="2147483969" r:id="rId13"/>
    <p:sldLayoutId id="2147483970" r:id="rId14"/>
    <p:sldLayoutId id="2147483971" r:id="rId15"/>
    <p:sldLayoutId id="2147483972" r:id="rId16"/>
    <p:sldLayoutId id="2147483973" r:id="rId17"/>
    <p:sldLayoutId id="2147483974" r:id="rId18"/>
  </p:sldLayoutIdLst>
  <p:transition>
    <p:fade thruBlk="1"/>
  </p:transition>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1427595"/>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 id="2147483872" r:id="rId12"/>
    <p:sldLayoutId id="2147483873" r:id="rId13"/>
    <p:sldLayoutId id="2147483874" r:id="rId14"/>
    <p:sldLayoutId id="2147483875" r:id="rId15"/>
    <p:sldLayoutId id="2147483876" r:id="rId16"/>
    <p:sldLayoutId id="2147483877" r:id="rId17"/>
    <p:sldLayoutId id="2147483878" r:id="rId18"/>
    <p:sldLayoutId id="2147483879" r:id="rId19"/>
    <p:sldLayoutId id="2147483880" r:id="rId20"/>
    <p:sldLayoutId id="2147483881" r:id="rId21"/>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1774644"/>
      </p:ext>
    </p:extLst>
  </p:cSld>
  <p:clrMap bg1="lt1" tx1="dk1" bg2="lt2" tx2="dk2" accent1="accent1" accent2="accent2" accent3="accent3" accent4="accent4" accent5="accent5" accent6="accent6" hlink="hlink" folHlink="folHlink"/>
  <p:sldLayoutIdLst>
    <p:sldLayoutId id="2147483883" r:id="rId1"/>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3486146"/>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898" r:id="rId14"/>
    <p:sldLayoutId id="2147483899" r:id="rId15"/>
    <p:sldLayoutId id="2147483900" r:id="rId16"/>
    <p:sldLayoutId id="2147483901" r:id="rId17"/>
    <p:sldLayoutId id="2147483902" r:id="rId18"/>
    <p:sldLayoutId id="2147483903" r:id="rId19"/>
    <p:sldLayoutId id="2147483904" r:id="rId20"/>
    <p:sldLayoutId id="2147483905" r:id="rId21"/>
    <p:sldLayoutId id="2147483906" r:id="rId22"/>
    <p:sldLayoutId id="2147483907" r:id="rId23"/>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97739"/>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2077370"/>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 id="2147483925" r:id="rId13"/>
    <p:sldLayoutId id="2147483926" r:id="rId14"/>
    <p:sldLayoutId id="2147483927" r:id="rId15"/>
    <p:sldLayoutId id="2147483928" r:id="rId16"/>
    <p:sldLayoutId id="2147483929" r:id="rId17"/>
    <p:sldLayoutId id="2147483930" r:id="rId18"/>
    <p:sldLayoutId id="2147483931" r:id="rId19"/>
    <p:sldLayoutId id="2147483932" r:id="rId20"/>
    <p:sldLayoutId id="2147483933" r:id="rId21"/>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7664833"/>
      </p:ext>
    </p:extLst>
  </p:cSld>
  <p:clrMap bg1="lt1" tx1="dk1" bg2="lt2" tx2="dk2" accent1="accent1" accent2="accent2" accent3="accent3" accent4="accent4" accent5="accent5" accent6="accent6" hlink="hlink" folHlink="folHlink"/>
  <p:sldLayoutIdLst>
    <p:sldLayoutId id="2147483935" r:id="rId1"/>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584104"/>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7414889"/>
      </p:ext>
    </p:extLst>
  </p:cSld>
  <p:clrMap bg1="lt1" tx1="dk1" bg2="lt2" tx2="dk2" accent1="accent1" accent2="accent2" accent3="accent3" accent4="accent4" accent5="accent5" accent6="accent6" hlink="hlink" folHlink="folHlink"/>
  <p:sldLayoutIdLst>
    <p:sldLayoutId id="2147483941" r:id="rId1"/>
    <p:sldLayoutId id="2147483942" r:id="rId2"/>
    <p:sldLayoutId id="2147483943" r:id="rId3"/>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1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png"/><Relationship Id="rId1" Type="http://schemas.openxmlformats.org/officeDocument/2006/relationships/slideLayout" Target="../slideLayouts/slideLayout86.xml"/><Relationship Id="rId5" Type="http://schemas.openxmlformats.org/officeDocument/2006/relationships/image" Target="../media/image24.sv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98.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6.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8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8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1467" y="1021221"/>
            <a:ext cx="1743075" cy="1333500"/>
            <a:chOff x="742950" y="1104900"/>
            <a:chExt cx="1743075" cy="1333500"/>
          </a:xfrm>
          <a:solidFill>
            <a:srgbClr val="C00000"/>
          </a:solidFill>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grp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grp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C00000"/>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C00000"/>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a:t>S.Saravanan</a:t>
            </a:r>
            <a:endParaRPr lang="en-US" sz="2400" dirty="0"/>
          </a:p>
          <a:p>
            <a:r>
              <a:rPr lang="en-US" sz="2400" dirty="0"/>
              <a:t>REGISTER NO: 312208172</a:t>
            </a:r>
          </a:p>
          <a:p>
            <a:r>
              <a:rPr lang="en-US" sz="2400" dirty="0"/>
              <a:t>DEPARTMENT: B.COM(GENERAL)</a:t>
            </a:r>
          </a:p>
          <a:p>
            <a:r>
              <a:rPr lang="en-US" sz="2400" dirty="0"/>
              <a:t>COLLEGE: SIR THEAGARAYA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C00000"/>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C00000"/>
          </a:solidFill>
        </p:spPr>
        <p:txBody>
          <a:bodyPr wrap="square" lIns="0" tIns="0" rIns="0" bIns="0" rtlCol="0"/>
          <a:lstStyle/>
          <a:p>
            <a:endParaRPr/>
          </a:p>
        </p:txBody>
      </p:sp>
      <p:sp>
        <p:nvSpPr>
          <p:cNvPr id="10" name="TextBox 9">
            <a:extLst>
              <a:ext uri="{FF2B5EF4-FFF2-40B4-BE49-F238E27FC236}">
                <a16:creationId xmlns:a16="http://schemas.microsoft.com/office/drawing/2014/main" id="{1CD06F19-49C7-43C3-8D98-19B51E9C20BA}"/>
              </a:ext>
            </a:extLst>
          </p:cNvPr>
          <p:cNvSpPr txBox="1"/>
          <p:nvPr/>
        </p:nvSpPr>
        <p:spPr>
          <a:xfrm>
            <a:off x="2133600" y="1828800"/>
            <a:ext cx="6481512" cy="2862322"/>
          </a:xfrm>
          <a:prstGeom prst="rect">
            <a:avLst/>
          </a:prstGeom>
          <a:noFill/>
        </p:spPr>
        <p:txBody>
          <a:bodyPr wrap="square">
            <a:spAutoFit/>
          </a:bodyPr>
          <a:lstStyle/>
          <a:p>
            <a:pPr marL="514350" indent="-514350">
              <a:buFont typeface="+mj-lt"/>
              <a:buAutoNum type="romanLcPeriod"/>
            </a:pPr>
            <a:r>
              <a:rPr lang="en-US" sz="2000" b="1" dirty="0"/>
              <a:t>Data cleaning.</a:t>
            </a:r>
          </a:p>
          <a:p>
            <a:pPr marL="514350" indent="-514350">
              <a:buFont typeface="+mj-lt"/>
              <a:buAutoNum type="romanLcPeriod"/>
            </a:pPr>
            <a:r>
              <a:rPr lang="en-US" sz="2000" b="1" dirty="0"/>
              <a:t>Creating table.</a:t>
            </a:r>
          </a:p>
          <a:p>
            <a:pPr marL="514350" indent="-514350">
              <a:buFont typeface="+mj-lt"/>
              <a:buAutoNum type="romanLcPeriod"/>
            </a:pPr>
            <a:r>
              <a:rPr lang="en-US" sz="2000" b="1" dirty="0"/>
              <a:t>Creating pivot chart.</a:t>
            </a:r>
          </a:p>
          <a:p>
            <a:pPr marL="514350" indent="-514350">
              <a:buFont typeface="+mj-lt"/>
              <a:buAutoNum type="romanLcPeriod"/>
            </a:pPr>
            <a:r>
              <a:rPr lang="en-US" sz="2000" b="1" dirty="0"/>
              <a:t>Creating dashboard.</a:t>
            </a:r>
          </a:p>
          <a:p>
            <a:pPr marL="514350" indent="-514350">
              <a:buFont typeface="+mj-lt"/>
              <a:buAutoNum type="romanLcPeriod"/>
            </a:pPr>
            <a:r>
              <a:rPr lang="en-US" sz="2000" b="1" dirty="0"/>
              <a:t>Inserting pivot chart in dashboard.</a:t>
            </a:r>
          </a:p>
          <a:p>
            <a:pPr marL="514350" indent="-514350">
              <a:buFont typeface="+mj-lt"/>
              <a:buAutoNum type="romanLcPeriod"/>
            </a:pPr>
            <a:r>
              <a:rPr lang="en-US" sz="2000" b="1" dirty="0"/>
              <a:t>Inserting formulas in dash board to make interaction.</a:t>
            </a:r>
          </a:p>
          <a:p>
            <a:pPr marL="514350" indent="-514350">
              <a:buFont typeface="+mj-lt"/>
              <a:buAutoNum type="romanLcPeriod"/>
            </a:pPr>
            <a:r>
              <a:rPr lang="en-US" sz="2000" b="1" dirty="0"/>
              <a:t>Creating interactive dashboard by putting all together elements.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257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002060"/>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9EF62002-F304-0E32-C6C2-678F64B12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134770"/>
            <a:ext cx="6755061" cy="3879766"/>
          </a:xfrm>
          <a:prstGeom prst="rect">
            <a:avLst/>
          </a:prstGeom>
        </p:spPr>
      </p:pic>
      <p:pic>
        <p:nvPicPr>
          <p:cNvPr id="10" name="Picture 9">
            <a:extLst>
              <a:ext uri="{FF2B5EF4-FFF2-40B4-BE49-F238E27FC236}">
                <a16:creationId xmlns:a16="http://schemas.microsoft.com/office/drawing/2014/main" id="{E0B9366B-9F94-4382-ADCF-1C8CE5722704}"/>
              </a:ext>
            </a:extLst>
          </p:cNvPr>
          <p:cNvPicPr>
            <a:picLocks noChangeAspect="1"/>
          </p:cNvPicPr>
          <p:nvPr/>
        </p:nvPicPr>
        <p:blipFill>
          <a:blip r:embed="rId3"/>
          <a:stretch>
            <a:fillRect/>
          </a:stretch>
        </p:blipFill>
        <p:spPr>
          <a:xfrm>
            <a:off x="6853237" y="990600"/>
            <a:ext cx="1057275" cy="2543175"/>
          </a:xfrm>
          <a:prstGeom prst="rect">
            <a:avLst/>
          </a:prstGeom>
        </p:spPr>
      </p:pic>
      <p:sp>
        <p:nvSpPr>
          <p:cNvPr id="11" name="TextBox 15">
            <a:extLst>
              <a:ext uri="{FF2B5EF4-FFF2-40B4-BE49-F238E27FC236}">
                <a16:creationId xmlns:a16="http://schemas.microsoft.com/office/drawing/2014/main" id="{F9E688B7-18BD-27E9-F18D-DC56EFD6501B}"/>
              </a:ext>
            </a:extLst>
          </p:cNvPr>
          <p:cNvSpPr txBox="1"/>
          <p:nvPr/>
        </p:nvSpPr>
        <p:spPr>
          <a:xfrm>
            <a:off x="8248650" y="1378019"/>
            <a:ext cx="31242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(click  to open  file)</a:t>
            </a:r>
            <a:endParaRPr lang="en-IN" b="1" dirty="0"/>
          </a:p>
        </p:txBody>
      </p:sp>
      <p:pic>
        <p:nvPicPr>
          <p:cNvPr id="12" name="Graphic 21" descr="Right pointing backhand index">
            <a:extLst>
              <a:ext uri="{FF2B5EF4-FFF2-40B4-BE49-F238E27FC236}">
                <a16:creationId xmlns:a16="http://schemas.microsoft.com/office/drawing/2014/main" id="{D042E19E-490B-18D5-A1DA-49199CC1B49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7821861" y="1349945"/>
            <a:ext cx="457200" cy="457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2CB9463-2747-4214-B457-178854F0D6DA}"/>
              </a:ext>
            </a:extLst>
          </p:cNvPr>
          <p:cNvSpPr txBox="1"/>
          <p:nvPr/>
        </p:nvSpPr>
        <p:spPr>
          <a:xfrm>
            <a:off x="1451579" y="2286000"/>
            <a:ext cx="8681787" cy="1938992"/>
          </a:xfrm>
          <a:prstGeom prst="rect">
            <a:avLst/>
          </a:prstGeom>
          <a:noFill/>
        </p:spPr>
        <p:txBody>
          <a:bodyPr wrap="square">
            <a:spAutoFit/>
          </a:bodyPr>
          <a:lstStyle/>
          <a:p>
            <a:r>
              <a:rPr lang="en-US" sz="2000" b="1" dirty="0">
                <a:solidFill>
                  <a:schemeClr val="bg2">
                    <a:lumMod val="10000"/>
                  </a:schemeClr>
                </a:solidFill>
                <a:latin typeface="Arial" panose="020B0604020202020204" pitchFamily="34" charset="0"/>
                <a:cs typeface="Arial" panose="020B0604020202020204" pitchFamily="34" charset="0"/>
              </a:rPr>
              <a:t>“The average salary and age analysis reveals important trends and patterns within the organization. By understanding these metrics, the company can make informed decisions to optimize compensation strategies, support career development, and align with industry standards. This analysis serves as a foundation for ongoing workforce planning and strategic decision-making</a:t>
            </a:r>
            <a:r>
              <a:rPr lang="en-US" sz="2000" b="1" dirty="0">
                <a:solidFill>
                  <a:schemeClr val="tx1">
                    <a:lumMod val="95000"/>
                    <a:lumOff val="5000"/>
                  </a:schemeClr>
                </a:solidFill>
                <a:latin typeface="Arial" panose="020B0604020202020204" pitchFamily="34" charset="0"/>
                <a:cs typeface="Arial" panose="020B0604020202020204" pitchFamily="34" charset="0"/>
              </a:rPr>
              <a:t>”</a:t>
            </a:r>
            <a:endParaRPr lang="en-US" dirty="0">
              <a:solidFill>
                <a:schemeClr val="tx1">
                  <a:lumMod val="95000"/>
                  <a:lumOff val="5000"/>
                </a:schemeClr>
              </a:solidFill>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657E5F4-C2E2-40E0-A208-D3FFCD8997BE}"/>
              </a:ext>
            </a:extLst>
          </p:cNvPr>
          <p:cNvSpPr>
            <a:spLocks noGrp="1"/>
          </p:cNvSpPr>
          <p:nvPr>
            <p:ph type="subTitle" idx="4"/>
          </p:nvPr>
        </p:nvSpPr>
        <p:spPr>
          <a:xfrm>
            <a:off x="914400" y="2667001"/>
            <a:ext cx="10896600" cy="1998111"/>
          </a:xfrm>
        </p:spPr>
        <p:txBody>
          <a:bodyPr/>
          <a:lstStyle/>
          <a:p>
            <a:pPr marL="0" indent="0">
              <a:buNone/>
            </a:pPr>
            <a:r>
              <a:rPr lang="en-US" sz="4000" b="1" dirty="0">
                <a:solidFill>
                  <a:srgbClr val="0F0F0F"/>
                </a:solidFill>
                <a:latin typeface="Times New Roman" panose="02020603050405020304" pitchFamily="18" charset="0"/>
                <a:cs typeface="Times New Roman" panose="02020603050405020304" pitchFamily="18" charset="0"/>
              </a:rPr>
              <a:t>Employee average salary &amp; average age analysis </a:t>
            </a:r>
            <a:endParaRPr lang="en-IN" sz="4000" dirty="0">
              <a:solidFill>
                <a:srgbClr val="7030A0"/>
              </a:solidFill>
              <a:latin typeface="Times New Roman" panose="02020603050405020304" pitchFamily="18" charset="0"/>
              <a:cs typeface="Times New Roman" panose="02020603050405020304" pitchFamily="18" charset="0"/>
            </a:endParaRPr>
          </a:p>
          <a:p>
            <a:pPr marL="0" indent="0">
              <a:buNone/>
            </a:pPr>
            <a:endParaRPr lang="en-IN" sz="3600" dirty="0">
              <a:solidFill>
                <a:srgbClr val="7030A0"/>
              </a:solidFill>
              <a:latin typeface="Times New Roman" panose="02020603050405020304" pitchFamily="18" charset="0"/>
              <a:cs typeface="Times New Roman" panose="02020603050405020304" pitchFamily="18" charset="0"/>
            </a:endParaRPr>
          </a:p>
          <a:p>
            <a:pPr marL="0" indent="0">
              <a:buNone/>
            </a:pPr>
            <a:endParaRPr lang="en-US" dirty="0"/>
          </a:p>
        </p:txBody>
      </p:sp>
      <p:sp>
        <p:nvSpPr>
          <p:cNvPr id="7" name="Title 6">
            <a:extLst>
              <a:ext uri="{FF2B5EF4-FFF2-40B4-BE49-F238E27FC236}">
                <a16:creationId xmlns:a16="http://schemas.microsoft.com/office/drawing/2014/main" id="{8D48F669-61D0-46C5-8579-0DD71CBCBC34}"/>
              </a:ext>
            </a:extLst>
          </p:cNvPr>
          <p:cNvSpPr>
            <a:spLocks noGrp="1"/>
          </p:cNvSpPr>
          <p:nvPr>
            <p:ph type="ctrTitle"/>
          </p:nvPr>
        </p:nvSpPr>
        <p:spPr>
          <a:xfrm>
            <a:off x="838200" y="1219200"/>
            <a:ext cx="5724651" cy="738664"/>
          </a:xfrm>
        </p:spPr>
        <p:txBody>
          <a:bodyPr/>
          <a:lstStyle/>
          <a:p>
            <a:r>
              <a:rPr lang="en-US" sz="4800" dirty="0">
                <a:solidFill>
                  <a:schemeClr val="bg1">
                    <a:lumMod val="95000"/>
                    <a:lumOff val="5000"/>
                  </a:schemeClr>
                </a:solidFill>
              </a:rPr>
              <a:t>PROJECT TITLE</a:t>
            </a:r>
          </a:p>
        </p:txBody>
      </p:sp>
    </p:spTree>
    <p:extLst>
      <p:ext uri="{BB962C8B-B14F-4D97-AF65-F5344CB8AC3E}">
        <p14:creationId xmlns:p14="http://schemas.microsoft.com/office/powerpoint/2010/main" val="2310005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8C913-87C6-4587-B9BB-5749C763CAFB}"/>
              </a:ext>
            </a:extLst>
          </p:cNvPr>
          <p:cNvSpPr>
            <a:spLocks noGrp="1"/>
          </p:cNvSpPr>
          <p:nvPr>
            <p:ph type="ctrTitle"/>
          </p:nvPr>
        </p:nvSpPr>
        <p:spPr>
          <a:xfrm>
            <a:off x="295149" y="609600"/>
            <a:ext cx="5800851" cy="443198"/>
          </a:xfrm>
        </p:spPr>
        <p:txBody>
          <a:bodyPr/>
          <a:lstStyle/>
          <a:p>
            <a:r>
              <a:rPr lang="en-US" spc="25" dirty="0"/>
              <a:t>A</a:t>
            </a:r>
            <a:r>
              <a:rPr lang="en-US" spc="-5" dirty="0"/>
              <a:t>G</a:t>
            </a:r>
            <a:r>
              <a:rPr lang="en-US" spc="-35" dirty="0"/>
              <a:t>E</a:t>
            </a:r>
            <a:r>
              <a:rPr lang="en-US" spc="15" dirty="0"/>
              <a:t>N</a:t>
            </a:r>
            <a:r>
              <a:rPr lang="en-US" dirty="0"/>
              <a:t>DA</a:t>
            </a:r>
          </a:p>
        </p:txBody>
      </p:sp>
      <p:sp>
        <p:nvSpPr>
          <p:cNvPr id="3" name="Subtitle 2">
            <a:extLst>
              <a:ext uri="{FF2B5EF4-FFF2-40B4-BE49-F238E27FC236}">
                <a16:creationId xmlns:a16="http://schemas.microsoft.com/office/drawing/2014/main" id="{A42889CC-EC72-45C7-95A1-532B406702F6}"/>
              </a:ext>
            </a:extLst>
          </p:cNvPr>
          <p:cNvSpPr>
            <a:spLocks noGrp="1"/>
          </p:cNvSpPr>
          <p:nvPr>
            <p:ph type="subTitle" idx="4"/>
          </p:nvPr>
        </p:nvSpPr>
        <p:spPr>
          <a:xfrm>
            <a:off x="1905000" y="1143000"/>
            <a:ext cx="7696200" cy="5499519"/>
          </a:xfrm>
        </p:spPr>
        <p:txBody>
          <a:bodyPr/>
          <a:lstStyle/>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US" sz="2000" b="0" i="0" dirty="0">
              <a:solidFill>
                <a:srgbClr val="0D0D0D"/>
              </a:solidFill>
              <a:effectLst/>
              <a:latin typeface="Times New Roman" panose="02020603050405020304" pitchFamily="18" charset="0"/>
              <a:cs typeface="Times New Roman" panose="02020603050405020304" pitchFamily="18" charset="0"/>
            </a:endParaRPr>
          </a:p>
        </p:txBody>
      </p:sp>
      <p:pic>
        <p:nvPicPr>
          <p:cNvPr id="7" name="object 20">
            <a:extLst>
              <a:ext uri="{FF2B5EF4-FFF2-40B4-BE49-F238E27FC236}">
                <a16:creationId xmlns:a16="http://schemas.microsoft.com/office/drawing/2014/main" id="{E6178631-62F0-4B46-A905-640F7BCE3AE7}"/>
              </a:ext>
            </a:extLst>
          </p:cNvPr>
          <p:cNvPicPr/>
          <p:nvPr/>
        </p:nvPicPr>
        <p:blipFill>
          <a:blip r:embed="rId2" cstate="print"/>
          <a:stretch>
            <a:fillRect/>
          </a:stretch>
        </p:blipFill>
        <p:spPr>
          <a:xfrm>
            <a:off x="-152400" y="4038600"/>
            <a:ext cx="1733550" cy="3009898"/>
          </a:xfrm>
          <a:prstGeom prst="rect">
            <a:avLst/>
          </a:prstGeom>
          <a:ln>
            <a:noFill/>
          </a:ln>
          <a:effectLst>
            <a:softEdge rad="112500"/>
          </a:effectLst>
        </p:spPr>
      </p:pic>
    </p:spTree>
    <p:extLst>
      <p:ext uri="{BB962C8B-B14F-4D97-AF65-F5344CB8AC3E}">
        <p14:creationId xmlns:p14="http://schemas.microsoft.com/office/powerpoint/2010/main" val="4207466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2743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1" name="TextBox 10">
            <a:extLst>
              <a:ext uri="{FF2B5EF4-FFF2-40B4-BE49-F238E27FC236}">
                <a16:creationId xmlns:a16="http://schemas.microsoft.com/office/drawing/2014/main" id="{FB3EB6EC-F874-405E-BD2D-87D5720A4A83}"/>
              </a:ext>
            </a:extLst>
          </p:cNvPr>
          <p:cNvSpPr txBox="1"/>
          <p:nvPr/>
        </p:nvSpPr>
        <p:spPr>
          <a:xfrm>
            <a:off x="1362075" y="2208639"/>
            <a:ext cx="8153400" cy="1815882"/>
          </a:xfrm>
          <a:prstGeom prst="rect">
            <a:avLst/>
          </a:prstGeom>
          <a:noFill/>
        </p:spPr>
        <p:txBody>
          <a:bodyPr wrap="square">
            <a:spAutoFit/>
          </a:bodyPr>
          <a:lstStyle/>
          <a:p>
            <a:r>
              <a:rPr lang="en-US" sz="2800" b="1" dirty="0"/>
              <a:t>THE PROBLEM  IS  TO IDENTIFY  AVERAGE  SALARY AND AGE OF THE EMPLOYEE ACCORDING TO THEIR DEPARTMENT,GENDER &amp;  ROLE(</a:t>
            </a:r>
            <a:r>
              <a:rPr lang="en-US" sz="2800" b="1" dirty="0" err="1"/>
              <a:t>ex:manager,process</a:t>
            </a:r>
            <a:r>
              <a:rPr lang="en-US" sz="2800" b="1" dirty="0"/>
              <a:t> </a:t>
            </a:r>
            <a:r>
              <a:rPr lang="en-US" sz="2800" b="1" dirty="0" err="1"/>
              <a:t>excecutive</a:t>
            </a:r>
            <a:r>
              <a:rPr lang="en-US" sz="2800" b="1" dirty="0"/>
              <a:t>).</a:t>
            </a:r>
            <a:endParaRPr lang="en-IN" sz="2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11" name="TextBox 10">
            <a:extLst>
              <a:ext uri="{FF2B5EF4-FFF2-40B4-BE49-F238E27FC236}">
                <a16:creationId xmlns:a16="http://schemas.microsoft.com/office/drawing/2014/main" id="{F050B57B-77CA-84FA-9910-3F41C17BBB48}"/>
              </a:ext>
            </a:extLst>
          </p:cNvPr>
          <p:cNvSpPr txBox="1"/>
          <p:nvPr/>
        </p:nvSpPr>
        <p:spPr>
          <a:xfrm>
            <a:off x="1371600" y="1863120"/>
            <a:ext cx="7761371" cy="1569660"/>
          </a:xfrm>
          <a:prstGeom prst="rect">
            <a:avLst/>
          </a:prstGeom>
          <a:noFill/>
        </p:spPr>
        <p:txBody>
          <a:bodyPr wrap="square" rtlCol="0">
            <a:spAutoFit/>
          </a:bodyPr>
          <a:lstStyle/>
          <a:p>
            <a:r>
              <a:rPr lang="en-US" sz="2400"/>
              <a:t>IN THIS ANALYSIS IM GOING TO EASE THE PROCESS OF IDENTIFY  THE EMPLOYEES AVERAGE SALARY  &amp; AVERAGE AGE USING  EXCEL, WITH THE HELP OF BELOW MENTIONED TOOLS IN  EXCEL.</a:t>
            </a:r>
            <a:endParaRPr lang="en-IN" sz="2400" dirty="0"/>
          </a:p>
        </p:txBody>
      </p:sp>
      <p:sp>
        <p:nvSpPr>
          <p:cNvPr id="12" name="TextBox 11">
            <a:extLst>
              <a:ext uri="{FF2B5EF4-FFF2-40B4-BE49-F238E27FC236}">
                <a16:creationId xmlns:a16="http://schemas.microsoft.com/office/drawing/2014/main" id="{4555DE93-3280-4594-9243-633C98BFEB96}"/>
              </a:ext>
            </a:extLst>
          </p:cNvPr>
          <p:cNvSpPr txBox="1"/>
          <p:nvPr/>
        </p:nvSpPr>
        <p:spPr>
          <a:xfrm>
            <a:off x="1399674" y="3581400"/>
            <a:ext cx="6601326" cy="1631216"/>
          </a:xfrm>
          <a:prstGeom prst="rect">
            <a:avLst/>
          </a:prstGeom>
          <a:noFill/>
        </p:spPr>
        <p:txBody>
          <a:bodyPr wrap="square">
            <a:spAutoFit/>
          </a:bodyPr>
          <a:lstStyle/>
          <a:p>
            <a:pPr marL="285750" indent="-285750">
              <a:buFont typeface="Wingdings" panose="05000000000000000000" pitchFamily="2" charset="2"/>
              <a:buChar char="§"/>
            </a:pPr>
            <a:r>
              <a:rPr lang="en-US" sz="2000" dirty="0"/>
              <a:t>TABLES.</a:t>
            </a:r>
          </a:p>
          <a:p>
            <a:pPr marL="285750" indent="-285750">
              <a:buFont typeface="Wingdings" panose="05000000000000000000" pitchFamily="2" charset="2"/>
              <a:buChar char="§"/>
            </a:pPr>
            <a:r>
              <a:rPr lang="en-US" sz="2000" dirty="0"/>
              <a:t>SLICERS.</a:t>
            </a:r>
          </a:p>
          <a:p>
            <a:pPr marL="285750" indent="-285750">
              <a:buFont typeface="Wingdings" panose="05000000000000000000" pitchFamily="2" charset="2"/>
              <a:buChar char="§"/>
            </a:pPr>
            <a:r>
              <a:rPr lang="en-US" sz="2000" dirty="0"/>
              <a:t>PIVOT CHART(</a:t>
            </a:r>
            <a:r>
              <a:rPr lang="en-US" sz="2000" dirty="0">
                <a:solidFill>
                  <a:srgbClr val="00B0F0"/>
                </a:solidFill>
              </a:rPr>
              <a:t>LINE CHART,PIE CHART &amp; BAR CHART</a:t>
            </a:r>
            <a:r>
              <a:rPr lang="en-US" sz="2000" dirty="0"/>
              <a:t>).</a:t>
            </a:r>
          </a:p>
          <a:p>
            <a:pPr marL="285750" indent="-285750">
              <a:buFont typeface="Wingdings" panose="05000000000000000000" pitchFamily="2" charset="2"/>
              <a:buChar char="§"/>
            </a:pPr>
            <a:r>
              <a:rPr lang="en-US" sz="2000" dirty="0"/>
              <a:t>BY INSERTING FORMULA TO MAKE INTERACTIVE DASHBOARD.</a:t>
            </a:r>
            <a:endParaRPr lang="en-IN" sz="2000" dirty="0"/>
          </a:p>
        </p:txBody>
      </p:sp>
      <p:sp>
        <p:nvSpPr>
          <p:cNvPr id="8" name="Title 7">
            <a:extLst>
              <a:ext uri="{FF2B5EF4-FFF2-40B4-BE49-F238E27FC236}">
                <a16:creationId xmlns:a16="http://schemas.microsoft.com/office/drawing/2014/main" id="{EC862984-138E-471D-9623-AA10323CF319}"/>
              </a:ext>
            </a:extLst>
          </p:cNvPr>
          <p:cNvSpPr>
            <a:spLocks noGrp="1"/>
          </p:cNvSpPr>
          <p:nvPr>
            <p:ph type="title"/>
          </p:nvPr>
        </p:nvSpPr>
        <p:spPr>
          <a:xfrm>
            <a:off x="762000" y="43126"/>
            <a:ext cx="4783200" cy="1142400"/>
          </a:xfrm>
        </p:spPr>
        <p:txBody>
          <a:bodyPr/>
          <a:lstStyle/>
          <a:p>
            <a:r>
              <a:rPr lang="en-US" sz="2800" dirty="0"/>
              <a:t>PROJECT OVER VIEW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85800" y="685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9" name="TextBox 8">
            <a:extLst>
              <a:ext uri="{FF2B5EF4-FFF2-40B4-BE49-F238E27FC236}">
                <a16:creationId xmlns:a16="http://schemas.microsoft.com/office/drawing/2014/main" id="{EEE7E50C-CA6C-4898-B16B-65CA448ED4F7}"/>
              </a:ext>
            </a:extLst>
          </p:cNvPr>
          <p:cNvSpPr txBox="1"/>
          <p:nvPr/>
        </p:nvSpPr>
        <p:spPr>
          <a:xfrm>
            <a:off x="1524000" y="2133600"/>
            <a:ext cx="8010525" cy="2246769"/>
          </a:xfrm>
          <a:prstGeom prst="rect">
            <a:avLst/>
          </a:prstGeom>
          <a:noFill/>
        </p:spPr>
        <p:txBody>
          <a:bodyPr wrap="square">
            <a:spAutoFit/>
          </a:bodyPr>
          <a:lstStyle/>
          <a:p>
            <a:pPr marL="457200" indent="-457200">
              <a:buFont typeface="+mj-lt"/>
              <a:buAutoNum type="alphaUcPeriod"/>
            </a:pPr>
            <a:r>
              <a:rPr lang="en-US" sz="2800" dirty="0"/>
              <a:t>Human Resources (HR) Department</a:t>
            </a:r>
          </a:p>
          <a:p>
            <a:pPr marL="457200" indent="-457200">
              <a:buFont typeface="+mj-lt"/>
              <a:buAutoNum type="alphaUcPeriod"/>
            </a:pPr>
            <a:r>
              <a:rPr lang="en-US" sz="2800" dirty="0"/>
              <a:t>Finance Department</a:t>
            </a:r>
          </a:p>
          <a:p>
            <a:pPr marL="457200" indent="-457200">
              <a:buFont typeface="+mj-lt"/>
              <a:buAutoNum type="alphaUcPeriod"/>
            </a:pPr>
            <a:r>
              <a:rPr lang="en-US" sz="2800" dirty="0"/>
              <a:t>Compensation and Benefits Specialists</a:t>
            </a:r>
          </a:p>
          <a:p>
            <a:pPr marL="457200" indent="-457200">
              <a:buFont typeface="+mj-lt"/>
              <a:buAutoNum type="alphaUcPeriod"/>
            </a:pPr>
            <a:r>
              <a:rPr lang="en-US" sz="2800" dirty="0"/>
              <a:t>Operational Managers</a:t>
            </a:r>
          </a:p>
          <a:p>
            <a:pPr marL="457200" indent="-457200">
              <a:buFont typeface="+mj-lt"/>
              <a:buAutoNum type="alphaUcPeriod"/>
            </a:pPr>
            <a:r>
              <a:rPr lang="en-US" sz="2800" dirty="0"/>
              <a:t> IT and Data Management Teams</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42674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C00000"/>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C00000"/>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C00000"/>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Box 9">
            <a:extLst>
              <a:ext uri="{FF2B5EF4-FFF2-40B4-BE49-F238E27FC236}">
                <a16:creationId xmlns:a16="http://schemas.microsoft.com/office/drawing/2014/main" id="{6FFE4AA4-E81B-4884-B346-68A0C545A781}"/>
              </a:ext>
            </a:extLst>
          </p:cNvPr>
          <p:cNvSpPr txBox="1"/>
          <p:nvPr/>
        </p:nvSpPr>
        <p:spPr>
          <a:xfrm>
            <a:off x="3042987" y="1857375"/>
            <a:ext cx="6106026" cy="4154984"/>
          </a:xfrm>
          <a:prstGeom prst="rect">
            <a:avLst/>
          </a:prstGeom>
          <a:noFill/>
        </p:spPr>
        <p:txBody>
          <a:bodyPr wrap="square">
            <a:spAutoFit/>
          </a:bodyPr>
          <a:lstStyle/>
          <a:p>
            <a:pPr marL="342900" indent="-342900">
              <a:buFont typeface="Wingdings" panose="05000000000000000000" pitchFamily="2" charset="2"/>
              <a:buChar char="q"/>
            </a:pPr>
            <a:r>
              <a:rPr lang="en-US" sz="2000" b="1" dirty="0"/>
              <a:t>User-Friendly Interface:</a:t>
            </a:r>
            <a:endParaRPr lang="en-US" sz="2000" dirty="0"/>
          </a:p>
          <a:p>
            <a:pPr>
              <a:buFont typeface="Arial" panose="020B0604020202020204" pitchFamily="34" charset="0"/>
              <a:buChar char="•"/>
            </a:pPr>
            <a:r>
              <a:rPr lang="en-US" sz="1800" b="1" dirty="0"/>
              <a:t>Accessibility</a:t>
            </a:r>
            <a:r>
              <a:rPr lang="en-US" sz="1800" dirty="0"/>
              <a:t> </a:t>
            </a:r>
          </a:p>
          <a:p>
            <a:pPr>
              <a:buFont typeface="Arial" panose="020B0604020202020204" pitchFamily="34" charset="0"/>
              <a:buChar char="•"/>
            </a:pPr>
            <a:r>
              <a:rPr lang="en-US" sz="1800" b="1" dirty="0"/>
              <a:t>Ease of Use</a:t>
            </a:r>
          </a:p>
          <a:p>
            <a:pPr marL="342900" indent="-342900">
              <a:buFont typeface="Wingdings" panose="05000000000000000000" pitchFamily="2" charset="2"/>
              <a:buChar char="q"/>
            </a:pPr>
            <a:r>
              <a:rPr lang="en-US" sz="2000" b="1" dirty="0"/>
              <a:t>Comprehensive Data Management:</a:t>
            </a:r>
            <a:endParaRPr lang="en-US" sz="2000" dirty="0"/>
          </a:p>
          <a:p>
            <a:pPr>
              <a:buFont typeface="Arial" panose="020B0604020202020204" pitchFamily="34" charset="0"/>
              <a:buChar char="•"/>
            </a:pPr>
            <a:r>
              <a:rPr lang="en-US" sz="1800" b="1" dirty="0"/>
              <a:t>Data Organization</a:t>
            </a:r>
            <a:endParaRPr lang="en-US" sz="1800" dirty="0"/>
          </a:p>
          <a:p>
            <a:pPr>
              <a:buFont typeface="Arial" panose="020B0604020202020204" pitchFamily="34" charset="0"/>
              <a:buChar char="•"/>
            </a:pPr>
            <a:r>
              <a:rPr lang="en-US" sz="1800" b="1" dirty="0"/>
              <a:t>Data Integration</a:t>
            </a:r>
          </a:p>
          <a:p>
            <a:pPr marL="342900" indent="-342900">
              <a:buFont typeface="Wingdings" panose="05000000000000000000" pitchFamily="2" charset="2"/>
              <a:buChar char="q"/>
            </a:pPr>
            <a:r>
              <a:rPr lang="en-US" sz="2000" b="1" dirty="0"/>
              <a:t>Advanced Analytical Tools:</a:t>
            </a:r>
            <a:endParaRPr lang="en-US" sz="2000" dirty="0"/>
          </a:p>
          <a:p>
            <a:pPr>
              <a:buFont typeface="Arial" panose="020B0604020202020204" pitchFamily="34" charset="0"/>
              <a:buChar char="•"/>
            </a:pPr>
            <a:r>
              <a:rPr lang="en-US" sz="1800" b="1" dirty="0"/>
              <a:t>Formulas and Functions</a:t>
            </a:r>
          </a:p>
          <a:p>
            <a:pPr>
              <a:buFont typeface="Arial" panose="020B0604020202020204" pitchFamily="34" charset="0"/>
              <a:buChar char="•"/>
            </a:pPr>
            <a:r>
              <a:rPr lang="en-US" sz="1800" b="1" dirty="0"/>
              <a:t>PivotTables</a:t>
            </a:r>
          </a:p>
          <a:p>
            <a:pPr marL="342900" indent="-342900">
              <a:buFont typeface="Wingdings" panose="05000000000000000000" pitchFamily="2" charset="2"/>
              <a:buChar char="q"/>
            </a:pPr>
            <a:r>
              <a:rPr lang="en-US" sz="2000" b="1" dirty="0"/>
              <a:t>Visual Representation:</a:t>
            </a:r>
            <a:endParaRPr lang="en-US" sz="2000" dirty="0"/>
          </a:p>
          <a:p>
            <a:pPr>
              <a:buFont typeface="Arial" panose="020B0604020202020204" pitchFamily="34" charset="0"/>
              <a:buChar char="•"/>
            </a:pPr>
            <a:r>
              <a:rPr lang="en-US" sz="1800" b="1" dirty="0"/>
              <a:t>Charts and Graphs</a:t>
            </a:r>
          </a:p>
          <a:p>
            <a:pPr marL="342900" indent="-342900">
              <a:buFont typeface="Wingdings" panose="05000000000000000000" pitchFamily="2" charset="2"/>
              <a:buChar char="q"/>
            </a:pPr>
            <a:r>
              <a:rPr lang="en-IN" sz="2000" b="1" dirty="0"/>
              <a:t>Scenario Analysis</a:t>
            </a:r>
            <a:r>
              <a:rPr lang="en-IN" sz="2000" dirty="0"/>
              <a:t>:</a:t>
            </a:r>
          </a:p>
          <a:p>
            <a:pPr marL="342900" indent="-342900">
              <a:buFont typeface="Wingdings" panose="05000000000000000000" pitchFamily="2" charset="2"/>
              <a:buChar char="§"/>
            </a:pPr>
            <a:r>
              <a:rPr lang="en-IN" sz="1800" b="1" dirty="0"/>
              <a:t>Used to analyse different situation</a:t>
            </a:r>
          </a:p>
          <a:p>
            <a:pPr marL="342900" indent="-342900">
              <a:buFont typeface="Wingdings" panose="05000000000000000000" pitchFamily="2" charset="2"/>
              <a:buChar char="§"/>
            </a:pP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52400" y="418618"/>
            <a:ext cx="9603275" cy="1049235"/>
          </a:xfrm>
        </p:spPr>
        <p:txBody>
          <a:bodyPr/>
          <a:lstStyle/>
          <a:p>
            <a:r>
              <a:rPr lang="en-IN" b="1" i="1" dirty="0"/>
              <a:t>Dataset</a:t>
            </a:r>
            <a:r>
              <a:rPr lang="en-IN" dirty="0"/>
              <a:t> Description</a:t>
            </a:r>
          </a:p>
        </p:txBody>
      </p:sp>
      <p:sp>
        <p:nvSpPr>
          <p:cNvPr id="4" name="TextBox 3">
            <a:extLst>
              <a:ext uri="{FF2B5EF4-FFF2-40B4-BE49-F238E27FC236}">
                <a16:creationId xmlns:a16="http://schemas.microsoft.com/office/drawing/2014/main" id="{02CD8EC6-ECCD-4E19-AC32-396C227417C9}"/>
              </a:ext>
            </a:extLst>
          </p:cNvPr>
          <p:cNvSpPr txBox="1"/>
          <p:nvPr/>
        </p:nvSpPr>
        <p:spPr>
          <a:xfrm>
            <a:off x="1435537" y="1447800"/>
            <a:ext cx="10359421" cy="5109091"/>
          </a:xfrm>
          <a:prstGeom prst="rect">
            <a:avLst/>
          </a:prstGeom>
          <a:noFill/>
        </p:spPr>
        <p:txBody>
          <a:bodyPr wrap="square">
            <a:spAutoFit/>
          </a:bodyPr>
          <a:lstStyle/>
          <a:p>
            <a:r>
              <a:rPr lang="en-US" sz="2800" b="1" dirty="0"/>
              <a:t>Data Overview</a:t>
            </a:r>
            <a:r>
              <a:rPr lang="en-US" b="1" dirty="0"/>
              <a:t>:</a:t>
            </a:r>
          </a:p>
          <a:p>
            <a:r>
              <a:rPr lang="en-US" b="1" dirty="0"/>
              <a:t>The dataset contains information about employees within an organization, including their salaries and ages. This data is used to calculate and analyze average salary and average age metrics.</a:t>
            </a:r>
          </a:p>
          <a:p>
            <a:r>
              <a:rPr lang="en-IN" sz="2800" b="1" dirty="0"/>
              <a:t>Data Fields</a:t>
            </a:r>
            <a:r>
              <a:rPr lang="en-IN" b="1" dirty="0"/>
              <a:t>:</a:t>
            </a:r>
          </a:p>
          <a:p>
            <a:pPr marL="342900" indent="-342900">
              <a:buFont typeface="+mj-lt"/>
              <a:buAutoNum type="arabicPeriod"/>
            </a:pPr>
            <a:r>
              <a:rPr lang="en-US" b="1" dirty="0"/>
              <a:t>ID</a:t>
            </a:r>
          </a:p>
          <a:p>
            <a:pPr marL="342900" indent="-342900">
              <a:buFont typeface="+mj-lt"/>
              <a:buAutoNum type="arabicPeriod"/>
            </a:pPr>
            <a:r>
              <a:rPr lang="en-US" b="1" dirty="0"/>
              <a:t>Name	</a:t>
            </a:r>
          </a:p>
          <a:p>
            <a:pPr marL="342900" indent="-342900">
              <a:buFont typeface="+mj-lt"/>
              <a:buAutoNum type="arabicPeriod"/>
            </a:pPr>
            <a:r>
              <a:rPr lang="en-US" b="1" dirty="0"/>
              <a:t>Surname</a:t>
            </a:r>
          </a:p>
          <a:p>
            <a:pPr marL="342900" indent="-342900">
              <a:buFont typeface="+mj-lt"/>
              <a:buAutoNum type="arabicPeriod"/>
            </a:pPr>
            <a:r>
              <a:rPr lang="en-US" b="1" dirty="0"/>
              <a:t>Age	</a:t>
            </a:r>
          </a:p>
          <a:p>
            <a:pPr marL="342900" indent="-342900">
              <a:buFont typeface="+mj-lt"/>
              <a:buAutoNum type="arabicPeriod"/>
            </a:pPr>
            <a:r>
              <a:rPr lang="en-US" b="1" dirty="0"/>
              <a:t>Tenure	</a:t>
            </a:r>
          </a:p>
          <a:p>
            <a:pPr marL="342900" indent="-342900">
              <a:buFont typeface="+mj-lt"/>
              <a:buAutoNum type="arabicPeriod"/>
            </a:pPr>
            <a:r>
              <a:rPr lang="en-US" b="1" dirty="0"/>
              <a:t>Gender	</a:t>
            </a:r>
          </a:p>
          <a:p>
            <a:pPr marL="342900" indent="-342900">
              <a:buFont typeface="+mj-lt"/>
              <a:buAutoNum type="arabicPeriod"/>
            </a:pPr>
            <a:r>
              <a:rPr lang="en-US" b="1" dirty="0"/>
              <a:t>Region	</a:t>
            </a:r>
          </a:p>
          <a:p>
            <a:pPr marL="342900" indent="-342900">
              <a:buFont typeface="+mj-lt"/>
              <a:buAutoNum type="arabicPeriod"/>
            </a:pPr>
            <a:r>
              <a:rPr lang="en-US" b="1" dirty="0"/>
              <a:t>Department	</a:t>
            </a:r>
          </a:p>
          <a:p>
            <a:pPr marL="342900" indent="-342900">
              <a:buFont typeface="+mj-lt"/>
              <a:buAutoNum type="arabicPeriod"/>
            </a:pPr>
            <a:r>
              <a:rPr lang="en-US" b="1" dirty="0"/>
              <a:t>Manager	</a:t>
            </a:r>
          </a:p>
          <a:p>
            <a:pPr marL="342900" indent="-342900">
              <a:buFont typeface="+mj-lt"/>
              <a:buAutoNum type="arabicPeriod"/>
            </a:pPr>
            <a:r>
              <a:rPr lang="en-US" b="1" dirty="0"/>
              <a:t>Hours</a:t>
            </a:r>
          </a:p>
          <a:p>
            <a:pPr marL="342900" indent="-342900">
              <a:buFont typeface="+mj-lt"/>
              <a:buAutoNum type="arabicPeriod"/>
            </a:pPr>
            <a:r>
              <a:rPr lang="en-US" b="1" dirty="0"/>
              <a:t>Salary Band	</a:t>
            </a:r>
          </a:p>
          <a:p>
            <a:pPr marL="342900" indent="-342900">
              <a:buFont typeface="+mj-lt"/>
              <a:buAutoNum type="arabicPeriod"/>
            </a:pPr>
            <a:r>
              <a:rPr lang="en-US" b="1" dirty="0"/>
              <a:t>Salary</a:t>
            </a:r>
          </a:p>
          <a:p>
            <a:pPr marL="342900" indent="-342900">
              <a:buFont typeface="+mj-lt"/>
              <a:buAutoNum type="arabicPeriod"/>
            </a:pPr>
            <a:r>
              <a:rPr lang="en-US" b="1" dirty="0"/>
              <a:t>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C00000"/>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C00000"/>
          </a:solidFill>
        </p:spPr>
        <p:txBody>
          <a:bodyPr wrap="square" lIns="0" tIns="0" rIns="0" bIns="0" rtlCol="0"/>
          <a:lstStyle/>
          <a:p>
            <a:endParaRPr/>
          </a:p>
        </p:txBody>
      </p:sp>
      <p:sp>
        <p:nvSpPr>
          <p:cNvPr id="5" name="object 5"/>
          <p:cNvSpPr/>
          <p:nvPr/>
        </p:nvSpPr>
        <p:spPr>
          <a:xfrm>
            <a:off x="9353550" y="585687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C00000"/>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A87FFF2-7007-410E-9A64-FF701A51AB8A}"/>
              </a:ext>
            </a:extLst>
          </p:cNvPr>
          <p:cNvSpPr txBox="1"/>
          <p:nvPr/>
        </p:nvSpPr>
        <p:spPr>
          <a:xfrm>
            <a:off x="3053013" y="2557853"/>
            <a:ext cx="6106026" cy="2677656"/>
          </a:xfrm>
          <a:prstGeom prst="rect">
            <a:avLst/>
          </a:prstGeom>
          <a:noFill/>
        </p:spPr>
        <p:txBody>
          <a:bodyPr wrap="square">
            <a:spAutoFit/>
          </a:bodyPr>
          <a:lstStyle/>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Dynamic Dashboards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Advanced Data Visualization</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Segmentation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Comparative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Interactive Reports</a:t>
            </a:r>
          </a:p>
          <a:p>
            <a:pPr marL="571500" indent="-571500" algn="l">
              <a:buFont typeface="+mj-lt"/>
              <a:buAutoNum type="romanUcPeriod"/>
            </a:pPr>
            <a:r>
              <a:rPr lang="en-US" sz="2800" dirty="0">
                <a:solidFill>
                  <a:srgbClr val="0D0D0D"/>
                </a:solidFill>
                <a:latin typeface="Times New Roman" panose="02020603050405020304" pitchFamily="18" charset="0"/>
                <a:cs typeface="Times New Roman" panose="02020603050405020304" pitchFamily="18" charset="0"/>
              </a:rPr>
              <a:t>Slicers</a:t>
            </a:r>
            <a:endParaRPr lang="en-US" sz="28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_rels/theme10.xml.rels><?xml version="1.0" encoding="UTF-8" standalone="yes"?>
<Relationships xmlns="http://schemas.openxmlformats.org/package/2006/relationships"><Relationship Id="rId1" Type="http://schemas.openxmlformats.org/officeDocument/2006/relationships/image" Target="../media/image11.jpeg"/></Relationships>
</file>

<file path=ppt/theme/theme1.xml><?xml version="1.0" encoding="utf-8"?>
<a:theme xmlns:a="http://schemas.openxmlformats.org/drawingml/2006/main" name="Theme2">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2" id="{D5B8686E-7A7D-4CBA-87BE-E83FF5FF830F}" vid="{37CA0BA2-88BA-4884-889D-2E6D6AC27E5C}"/>
    </a:ext>
  </a:extLst>
</a:theme>
</file>

<file path=ppt/theme/theme10.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46C0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eme3">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46C0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heme3" id="{B4FCE4C2-A173-4D3B-A3CF-E54FBF11CC8C}" vid="{BB8EB8AE-D900-4D19-92D6-AD9C796F824A}"/>
    </a:ext>
  </a:extLst>
</a:theme>
</file>

<file path=ppt/theme/theme5.xml><?xml version="1.0" encoding="utf-8"?>
<a:theme xmlns:a="http://schemas.openxmlformats.org/drawingml/2006/main" name="1_Section Break Slide Master">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1_Contents Slide Master">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46C0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7.xml><?xml version="1.0" encoding="utf-8"?>
<a:theme xmlns:a="http://schemas.openxmlformats.org/drawingml/2006/main" name="2_Section Break Slide Master">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3_Section Break Slide Master">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4_Section Break Slide Master">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Theme2</Template>
  <TotalTime>258</TotalTime>
  <Words>406</Words>
  <Application>Microsoft Office PowerPoint</Application>
  <PresentationFormat>Widescreen</PresentationFormat>
  <Paragraphs>87</Paragraphs>
  <Slides>12</Slides>
  <Notes>1</Notes>
  <HiddenSlides>0</HiddenSlides>
  <MMClips>0</MMClips>
  <ScaleCrop>false</ScaleCrop>
  <HeadingPairs>
    <vt:vector size="6" baseType="variant">
      <vt:variant>
        <vt:lpstr>Fonts Used</vt:lpstr>
      </vt:variant>
      <vt:variant>
        <vt:i4>8</vt:i4>
      </vt:variant>
      <vt:variant>
        <vt:lpstr>Theme</vt:lpstr>
      </vt:variant>
      <vt:variant>
        <vt:i4>10</vt:i4>
      </vt:variant>
      <vt:variant>
        <vt:lpstr>Slide Titles</vt:lpstr>
      </vt:variant>
      <vt:variant>
        <vt:i4>12</vt:i4>
      </vt:variant>
    </vt:vector>
  </HeadingPairs>
  <TitlesOfParts>
    <vt:vector size="30" baseType="lpstr">
      <vt:lpstr>Arial</vt:lpstr>
      <vt:lpstr>Calibri</vt:lpstr>
      <vt:lpstr>Century Gothic</vt:lpstr>
      <vt:lpstr>Roboto</vt:lpstr>
      <vt:lpstr>Times New Roman</vt:lpstr>
      <vt:lpstr>Trebuchet MS</vt:lpstr>
      <vt:lpstr>Wingdings</vt:lpstr>
      <vt:lpstr>Wingdings 3</vt:lpstr>
      <vt:lpstr>Theme2</vt:lpstr>
      <vt:lpstr>Contents Slide Master</vt:lpstr>
      <vt:lpstr>Section Break Slide Master</vt:lpstr>
      <vt:lpstr>Theme3</vt:lpstr>
      <vt:lpstr>1_Section Break Slide Master</vt:lpstr>
      <vt:lpstr>1_Contents Slide Master</vt:lpstr>
      <vt:lpstr>2_Section Break Slide Master</vt:lpstr>
      <vt:lpstr>3_Section Break Slide Master</vt:lpstr>
      <vt:lpstr>4_Section Break Slide Master</vt:lpstr>
      <vt:lpstr>Ion</vt:lpstr>
      <vt:lpstr>Employee Data Analysis using Excel  </vt:lpstr>
      <vt:lpstr>PROJECT TITLE</vt:lpstr>
      <vt:lpstr>AGENDA</vt:lpstr>
      <vt:lpstr>PROBLEM STATEMENT</vt:lpstr>
      <vt:lpstr>PROJECT OVER VIEW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Franka Roashini</cp:lastModifiedBy>
  <cp:revision>18</cp:revision>
  <dcterms:created xsi:type="dcterms:W3CDTF">2024-03-29T15:07:22Z</dcterms:created>
  <dcterms:modified xsi:type="dcterms:W3CDTF">2024-08-29T09:20:10Z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