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4091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38252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569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2024-10-26T04:57:04Z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57186af4c3a74669839f1b7f7ab24d9f</vt:lpwstr>
  </property>
</Properties>
</file>