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16"/>
  </p:notesMasterIdLst>
  <p:sldIdLst>
    <p:sldId id="322" r:id="rId2"/>
    <p:sldId id="323" r:id="rId3"/>
    <p:sldId id="324" r:id="rId4"/>
    <p:sldId id="325" r:id="rId5"/>
    <p:sldId id="326" r:id="rId6"/>
    <p:sldId id="327" r:id="rId7"/>
    <p:sldId id="328" r:id="rId8"/>
    <p:sldId id="329" r:id="rId9"/>
    <p:sldId id="330" r:id="rId10"/>
    <p:sldId id="331" r:id="rId11"/>
    <p:sldId id="333" r:id="rId12"/>
    <p:sldId id="334" r:id="rId13"/>
    <p:sldId id="335" r:id="rId14"/>
    <p:sldId id="336" r:id="rId15"/>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DAFC-3040-AB1C-665DC19A7DBC}"/>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1-DAFC-3040-AB1C-665DC19A7DBC}"/>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2-DAFC-3040-AB1C-665DC19A7DBC}"/>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3-DAFC-3040-AB1C-665DC19A7DBC}"/>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1"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2"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1048713"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4"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5"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6"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7"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8" name="Holder 3"/>
          <p:cNvSpPr>
            <a:spLocks noGrp="1"/>
          </p:cNvSpPr>
          <p:nvPr>
            <p:ph type="body" idx="1"/>
          </p:nvPr>
        </p:nvSpPr>
        <p:spPr/>
        <p:txBody>
          <a:bodyPr lIns="0" tIns="0" rIns="0" bIns="0"/>
          <a:lstStyle/>
          <a:p>
            <a:endParaRPr/>
          </a:p>
        </p:txBody>
      </p:sp>
      <p:sp>
        <p:nvSpPr>
          <p:cNvPr id="1048699"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1"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0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03"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04"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8"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9"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10"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0" name="Google Shape;28;p1"/>
          <p:cNvGrpSpPr/>
          <p:nvPr/>
        </p:nvGrpSpPr>
        <p:grpSpPr>
          <a:xfrm>
            <a:off x="876299" y="990600"/>
            <a:ext cx="1743075" cy="1333500"/>
            <a:chOff x="742950" y="1104900"/>
            <a:chExt cx="1743075" cy="1333500"/>
          </a:xfrm>
        </p:grpSpPr>
        <p:sp>
          <p:nvSpPr>
            <p:cNvPr id="1048596"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33;p1"/>
          <p:cNvSpPr txBox="1">
            <a:spLocks noGrp="1"/>
          </p:cNvSpPr>
          <p:nvPr>
            <p:ph type="ctrTitle"/>
          </p:nvPr>
        </p:nvSpPr>
        <p:spPr>
          <a:xfrm>
            <a:off x="-828675" y="19665"/>
            <a:ext cx="9982200" cy="1045199"/>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lang="en-US" b="1" i="0">
              <a:solidFill>
                <a:srgbClr val="0F0F0F"/>
              </a:solidFill>
              <a:latin typeface="Roboto"/>
              <a:ea typeface="Roboto"/>
              <a:cs typeface="Roboto"/>
              <a:sym typeface="Roboto"/>
            </a:endParaRPr>
          </a:p>
        </p:txBody>
      </p:sp>
      <p:pic>
        <p:nvPicPr>
          <p:cNvPr id="2097152" name="Google Shape;34;p1"/>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36;p1"/>
          <p:cNvSpPr txBox="1"/>
          <p:nvPr/>
        </p:nvSpPr>
        <p:spPr>
          <a:xfrm>
            <a:off x="1207056" y="3241636"/>
            <a:ext cx="8610600" cy="2529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STUDENT NAME:M.SARAVANAN </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REGISTER NO: 312208032</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NAAN MUDHALVAN ID:asunm1325312208032</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DEPARTMENT: COMMERCE B.com (shift -1)</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COLLEGE: SIR THEAGARAYA COLLEGE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76" name="object 7"/>
          <p:cNvSpPr txBox="1">
            <a:spLocks noGrp="1"/>
          </p:cNvSpPr>
          <p:nvPr>
            <p:ph type="title"/>
          </p:nvPr>
        </p:nvSpPr>
        <p:spPr>
          <a:xfrm>
            <a:off x="739775" y="654938"/>
            <a:ext cx="8480425" cy="715009"/>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7"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8" name="TextBox 8"/>
          <p:cNvSpPr txBox="1"/>
          <p:nvPr/>
        </p:nvSpPr>
        <p:spPr>
          <a:xfrm>
            <a:off x="2743200" y="2354703"/>
            <a:ext cx="8534018" cy="1031239"/>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79" name="TextBox 9"/>
          <p:cNvSpPr txBox="1"/>
          <p:nvPr/>
        </p:nvSpPr>
        <p:spPr>
          <a:xfrm>
            <a:off x="1143000" y="2217372"/>
            <a:ext cx="7848600" cy="1031240"/>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82" name="object 8"/>
          <p:cNvSpPr txBox="1"/>
          <p:nvPr/>
        </p:nvSpPr>
        <p:spPr>
          <a:xfrm>
            <a:off x="739775" y="291147"/>
            <a:ext cx="3303904" cy="1613534"/>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3"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4" name="TextBox 1"/>
          <p:cNvSpPr txBox="1"/>
          <p:nvPr/>
        </p:nvSpPr>
        <p:spPr>
          <a:xfrm>
            <a:off x="637309" y="1066800"/>
            <a:ext cx="7868879" cy="6035040"/>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8" name="object 6"/>
          <p:cNvPicPr>
            <a:picLocks/>
          </p:cNvPicPr>
          <p:nvPr/>
        </p:nvPicPr>
        <p:blipFill>
          <a:blip r:embed="rId2" cstate="print"/>
          <a:stretch>
            <a:fillRect/>
          </a:stretch>
        </p:blipFill>
        <p:spPr>
          <a:xfrm>
            <a:off x="1666875" y="6467475"/>
            <a:ext cx="76200" cy="177800"/>
          </a:xfrm>
          <a:prstGeom prst="rect">
            <a:avLst/>
          </a:prstGeom>
        </p:spPr>
      </p:pic>
      <p:sp>
        <p:nvSpPr>
          <p:cNvPr id="104868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048687" name="object 8"/>
          <p:cNvSpPr txBox="1"/>
          <p:nvPr/>
        </p:nvSpPr>
        <p:spPr>
          <a:xfrm>
            <a:off x="739775" y="291147"/>
            <a:ext cx="3303904" cy="1613534"/>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8"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9" name="TextBox 3"/>
          <p:cNvSpPr txBox="1"/>
          <p:nvPr/>
        </p:nvSpPr>
        <p:spPr>
          <a:xfrm>
            <a:off x="739775" y="1676400"/>
            <a:ext cx="7947024" cy="3063240"/>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9" name="object 6"/>
          <p:cNvPicPr>
            <a:picLocks/>
          </p:cNvPicPr>
          <p:nvPr/>
        </p:nvPicPr>
        <p:blipFill>
          <a:blip r:embed="rId2" cstate="print"/>
          <a:stretch>
            <a:fillRect/>
          </a:stretch>
        </p:blipFill>
        <p:spPr>
          <a:xfrm>
            <a:off x="1666875" y="6467475"/>
            <a:ext cx="76200" cy="177800"/>
          </a:xfrm>
          <a:prstGeom prst="rect">
            <a:avLst/>
          </a:prstGeom>
        </p:spPr>
      </p:pic>
      <p:sp>
        <p:nvSpPr>
          <p:cNvPr id="1048693" name="object 7"/>
          <p:cNvSpPr txBox="1">
            <a:spLocks noGrp="1"/>
          </p:cNvSpPr>
          <p:nvPr>
            <p:ph type="title"/>
          </p:nvPr>
        </p:nvSpPr>
        <p:spPr>
          <a:xfrm>
            <a:off x="755332" y="385444"/>
            <a:ext cx="2437130" cy="8134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4"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4194304" name="Chart 7"/>
          <p:cNvGraphicFramePr>
            <a:graphicFrameLocks/>
          </p:cNvGraphicFramePr>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5" name="Title 1"/>
          <p:cNvSpPr>
            <a:spLocks noGrp="1"/>
          </p:cNvSpPr>
          <p:nvPr>
            <p:ph type="title"/>
          </p:nvPr>
        </p:nvSpPr>
        <p:spPr>
          <a:xfrm>
            <a:off x="685800" y="332919"/>
            <a:ext cx="10681335" cy="80010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6" name="Rectangle 4"/>
          <p:cNvSpPr>
            <a:spLocks noChangeArrowheads="1"/>
          </p:cNvSpPr>
          <p:nvPr/>
        </p:nvSpPr>
        <p:spPr bwMode="auto">
          <a:xfrm>
            <a:off x="457200" y="1366570"/>
            <a:ext cx="9296400" cy="496823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7150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56464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613534"/>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790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7150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Rectangle 2"/>
          <p:cNvSpPr>
            <a:spLocks noChangeArrowheads="1"/>
          </p:cNvSpPr>
          <p:nvPr/>
        </p:nvSpPr>
        <p:spPr bwMode="auto">
          <a:xfrm>
            <a:off x="533400" y="1648252"/>
            <a:ext cx="7248525" cy="385063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3" name="object 7"/>
          <p:cNvSpPr txBox="1">
            <a:spLocks noGrp="1"/>
          </p:cNvSpPr>
          <p:nvPr>
            <p:ph type="title"/>
          </p:nvPr>
        </p:nvSpPr>
        <p:spPr>
          <a:xfrm>
            <a:off x="739775" y="829627"/>
            <a:ext cx="5263515" cy="7150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5" name="TextBox 10"/>
          <p:cNvSpPr txBox="1"/>
          <p:nvPr/>
        </p:nvSpPr>
        <p:spPr>
          <a:xfrm>
            <a:off x="990600" y="2133600"/>
            <a:ext cx="7924800" cy="9042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656" name="TextBox 8"/>
          <p:cNvSpPr txBox="1"/>
          <p:nvPr/>
        </p:nvSpPr>
        <p:spPr>
          <a:xfrm>
            <a:off x="457200" y="1930319"/>
            <a:ext cx="7542568" cy="4561840"/>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8"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0" name="object 5"/>
          <p:cNvSpPr txBox="1">
            <a:spLocks noGrp="1"/>
          </p:cNvSpPr>
          <p:nvPr>
            <p:ph type="title"/>
          </p:nvPr>
        </p:nvSpPr>
        <p:spPr>
          <a:xfrm>
            <a:off x="699452" y="891793"/>
            <a:ext cx="5014595" cy="5626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1"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2097163" name="Picture 9"/>
          <p:cNvPicPr>
            <a:picLocks noChangeAspect="1"/>
          </p:cNvPicPr>
          <p:nvPr/>
        </p:nvPicPr>
        <p:blipFill>
          <a:blip r:embed="rId3"/>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object 2"/>
          <p:cNvPicPr>
            <a:picLocks/>
          </p:cNvPicPr>
          <p:nvPr/>
        </p:nvPicPr>
        <p:blipFill>
          <a:blip r:embed="rId2" cstate="print"/>
          <a:stretch>
            <a:fillRect/>
          </a:stretch>
        </p:blipFill>
        <p:spPr>
          <a:xfrm>
            <a:off x="0" y="1476375"/>
            <a:ext cx="2695574" cy="3248025"/>
          </a:xfrm>
          <a:prstGeom prst="rect">
            <a:avLst/>
          </a:prstGeom>
        </p:spPr>
      </p:pic>
      <p:sp>
        <p:nvSpPr>
          <p:cNvPr id="104866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5" name="object 6"/>
          <p:cNvSpPr txBox="1">
            <a:spLocks noGrp="1"/>
          </p:cNvSpPr>
          <p:nvPr>
            <p:ph type="title"/>
          </p:nvPr>
        </p:nvSpPr>
        <p:spPr>
          <a:xfrm>
            <a:off x="558165" y="857885"/>
            <a:ext cx="9763125" cy="62293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5" name="object 7"/>
          <p:cNvPicPr>
            <a:picLocks/>
          </p:cNvPicPr>
          <p:nvPr/>
        </p:nvPicPr>
        <p:blipFill>
          <a:blip r:embed="rId3" cstate="print"/>
          <a:stretch>
            <a:fillRect/>
          </a:stretch>
        </p:blipFill>
        <p:spPr>
          <a:xfrm>
            <a:off x="676275" y="6467475"/>
            <a:ext cx="2143125" cy="200025"/>
          </a:xfrm>
          <a:prstGeom prst="rect">
            <a:avLst/>
          </a:prstGeom>
        </p:spPr>
      </p:pic>
      <p:sp>
        <p:nvSpPr>
          <p:cNvPr id="1048666"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7" name="TextBox 7"/>
          <p:cNvSpPr txBox="1"/>
          <p:nvPr/>
        </p:nvSpPr>
        <p:spPr>
          <a:xfrm>
            <a:off x="3048000" y="2361723"/>
            <a:ext cx="5105400" cy="2529840"/>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Title 1"/>
          <p:cNvSpPr>
            <a:spLocks noGrp="1"/>
          </p:cNvSpPr>
          <p:nvPr>
            <p:ph type="title"/>
          </p:nvPr>
        </p:nvSpPr>
        <p:spPr>
          <a:xfrm>
            <a:off x="755332" y="385444"/>
            <a:ext cx="10681335" cy="800100"/>
          </a:xfrm>
        </p:spPr>
        <p:txBody>
          <a:bodyPr/>
          <a:lstStyle/>
          <a:p>
            <a:r>
              <a:rPr lang="en-IN" dirty="0"/>
              <a:t>Dataset Description</a:t>
            </a:r>
          </a:p>
        </p:txBody>
      </p:sp>
      <p:sp>
        <p:nvSpPr>
          <p:cNvPr id="1048669" name="TextBox 2"/>
          <p:cNvSpPr txBox="1"/>
          <p:nvPr/>
        </p:nvSpPr>
        <p:spPr>
          <a:xfrm>
            <a:off x="457200" y="1447800"/>
            <a:ext cx="8382000" cy="5374640"/>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Title 1"/>
          <p:cNvSpPr>
            <a:spLocks noGrp="1"/>
          </p:cNvSpPr>
          <p:nvPr>
            <p:ph type="title"/>
          </p:nvPr>
        </p:nvSpPr>
        <p:spPr>
          <a:xfrm>
            <a:off x="755332" y="385444"/>
            <a:ext cx="10681335" cy="800100"/>
          </a:xfrm>
        </p:spPr>
        <p:txBody>
          <a:bodyPr/>
          <a:lstStyle/>
          <a:p>
            <a:r>
              <a:rPr lang="en-IN" dirty="0"/>
              <a:t>Dataset Description</a:t>
            </a:r>
          </a:p>
        </p:txBody>
      </p:sp>
      <p:sp>
        <p:nvSpPr>
          <p:cNvPr id="1048671" name="TextBox 3"/>
          <p:cNvSpPr txBox="1"/>
          <p:nvPr/>
        </p:nvSpPr>
        <p:spPr>
          <a:xfrm>
            <a:off x="755332" y="1600200"/>
            <a:ext cx="7017068" cy="5781040"/>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CPH2495</dc:creator>
  <cp:lastModifiedBy>Saravanan M</cp:lastModifiedBy>
  <cp:revision>1</cp:revision>
  <dcterms:created xsi:type="dcterms:W3CDTF">2024-08-30T06:38:12Z</dcterms:created>
  <dcterms:modified xsi:type="dcterms:W3CDTF">2024-08-30T06:42:57Z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90a5f969d3e64a6aa8ef391a4eb056cf</vt:lpwstr>
  </property>
</Properties>
</file>