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2AB94-463F-644C-9135-1CEE913323F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6D99C-FBB9-5744-AE83-A52C3AE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19564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43470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an Amazing Chatbot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4343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build a powerful and intelligent chatbot by preparing the environment and implementing basic user interactions.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/>
              <a:t>By </a:t>
            </a:r>
            <a:r>
              <a:rPr lang="en-US" sz="1750" b="1" dirty="0" err="1"/>
              <a:t>shakthisanthosh</a:t>
            </a:r>
            <a:r>
              <a:rPr lang="en-US" sz="1750" b="1" dirty="0"/>
              <a:t> k</a:t>
            </a:r>
          </a:p>
        </p:txBody>
      </p:sp>
      <p:sp>
        <p:nvSpPr>
          <p:cNvPr id="7" name="Text 5"/>
          <p:cNvSpPr/>
          <p:nvPr/>
        </p:nvSpPr>
        <p:spPr>
          <a:xfrm>
            <a:off x="959763" y="5389959"/>
            <a:ext cx="102275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</a:t>
            </a:r>
            <a:endParaRPr lang="en-US" sz="1152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780347"/>
            <a:ext cx="6837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Preparing the Environment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0926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6347" y="413432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168973"/>
            <a:ext cx="35227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Required Libraries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738330"/>
            <a:ext cx="98323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transformers for seamless integration of GPT-3, a cutting-edge language model, and flask for web app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91621"/>
            <a:ext cx="96109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Basic User Interactions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30335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866317"/>
            <a:ext cx="26071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the Chatbot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43567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up the foundation of your chatbot by defining user prompts and crafting intelligent responses.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630335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866317"/>
            <a:ext cx="41834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and Refining the Chatbot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443567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Iterate and fine-tune your chatbot through continuous testing and feedback, ensuring optimal performance and user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738664"/>
            <a:ext cx="81106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Power of GPT-3 Integration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877378"/>
            <a:ext cx="44410" cy="561355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278678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0509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09264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099548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Natural Language Processing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16091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GPT-3 allows your chatbot to comprehend and respond to user queries with exceptional accuracy and fluency.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38953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16182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203496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210401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Language Generation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26944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Exploit GPT-3's advanced language generation capabilities to produce human-like and contextually relevant chatbot responses.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283339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556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5097304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104209"/>
            <a:ext cx="2683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67356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 the implementation process by leveraging the user-friendly transformers library for effortless GPT-3 integration.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1321"/>
            <a:ext cx="86440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App Development with Flask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Dynamic Chatbot UI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1152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versatility of Flask to build an interactive and visually appealing user interface for your chatbot.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Backend Development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Harness Flask's powerful capabilities to develop the backend functionality of your chatbot with maximum efficiency.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31681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API Integration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408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Flask's robust API integration features to seamlessly connect your chatbot to external services and databases.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FFFFFF"/>
          </a:solidFill>
          <a:ln w="13097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06955" y="3215759"/>
            <a:ext cx="8514874" cy="6590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89"/>
              </a:lnSpc>
              <a:buNone/>
            </a:pPr>
            <a:r>
              <a:rPr lang="en-US" sz="4151" b="1" kern="0" spc="-12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a User-Centric Experience</a:t>
            </a:r>
            <a:endParaRPr lang="en-US" sz="4151" dirty="0"/>
          </a:p>
        </p:txBody>
      </p:sp>
      <p:sp>
        <p:nvSpPr>
          <p:cNvPr id="5" name="Shape 3"/>
          <p:cNvSpPr/>
          <p:nvPr/>
        </p:nvSpPr>
        <p:spPr>
          <a:xfrm>
            <a:off x="2306955" y="4355663"/>
            <a:ext cx="474464" cy="47446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470071" y="4395192"/>
            <a:ext cx="148233" cy="395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3"/>
              </a:lnSpc>
              <a:buNone/>
            </a:pPr>
            <a:r>
              <a:rPr lang="en-US" sz="2491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91" dirty="0"/>
          </a:p>
        </p:txBody>
      </p:sp>
      <p:sp>
        <p:nvSpPr>
          <p:cNvPr id="7" name="Text 5"/>
          <p:cNvSpPr/>
          <p:nvPr/>
        </p:nvSpPr>
        <p:spPr>
          <a:xfrm>
            <a:off x="2992279" y="4428173"/>
            <a:ext cx="2512933" cy="6588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4"/>
              </a:lnSpc>
              <a:buNone/>
            </a:pPr>
            <a:r>
              <a:rPr lang="en-US" sz="2076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User Intent</a:t>
            </a:r>
            <a:endParaRPr lang="en-US" sz="2076" dirty="0"/>
          </a:p>
        </p:txBody>
      </p:sp>
      <p:sp>
        <p:nvSpPr>
          <p:cNvPr id="8" name="Text 6"/>
          <p:cNvSpPr/>
          <p:nvPr/>
        </p:nvSpPr>
        <p:spPr>
          <a:xfrm>
            <a:off x="2992279" y="5297924"/>
            <a:ext cx="2512933" cy="20238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166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techniques such as user profiling and intent analysis to ensure your chatbot provides personalized and relevant responses.</a:t>
            </a:r>
            <a:endParaRPr lang="en-US" sz="1660" dirty="0"/>
          </a:p>
        </p:txBody>
      </p:sp>
      <p:sp>
        <p:nvSpPr>
          <p:cNvPr id="9" name="Shape 7"/>
          <p:cNvSpPr/>
          <p:nvPr/>
        </p:nvSpPr>
        <p:spPr>
          <a:xfrm>
            <a:off x="5716072" y="4355663"/>
            <a:ext cx="474464" cy="47446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856327" y="4395192"/>
            <a:ext cx="193953" cy="395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3"/>
              </a:lnSpc>
              <a:buNone/>
            </a:pPr>
            <a:r>
              <a:rPr lang="en-US" sz="2491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91" dirty="0"/>
          </a:p>
        </p:txBody>
      </p:sp>
      <p:sp>
        <p:nvSpPr>
          <p:cNvPr id="11" name="Text 9"/>
          <p:cNvSpPr/>
          <p:nvPr/>
        </p:nvSpPr>
        <p:spPr>
          <a:xfrm>
            <a:off x="6401395" y="4428173"/>
            <a:ext cx="2512933" cy="988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4"/>
              </a:lnSpc>
              <a:buNone/>
            </a:pPr>
            <a:r>
              <a:rPr lang="en-US" sz="2076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Embracing Natural Language Understanding</a:t>
            </a:r>
            <a:endParaRPr lang="en-US" sz="2076" dirty="0"/>
          </a:p>
        </p:txBody>
      </p:sp>
      <p:sp>
        <p:nvSpPr>
          <p:cNvPr id="12" name="Text 10"/>
          <p:cNvSpPr/>
          <p:nvPr/>
        </p:nvSpPr>
        <p:spPr>
          <a:xfrm>
            <a:off x="6401395" y="5627370"/>
            <a:ext cx="2512933" cy="20238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166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natural language understanding algorithms to enhance your chatbot's ability to comprehend and respond accurately.</a:t>
            </a:r>
            <a:endParaRPr lang="en-US" sz="1660" dirty="0"/>
          </a:p>
        </p:txBody>
      </p:sp>
      <p:sp>
        <p:nvSpPr>
          <p:cNvPr id="13" name="Shape 11"/>
          <p:cNvSpPr/>
          <p:nvPr/>
        </p:nvSpPr>
        <p:spPr>
          <a:xfrm>
            <a:off x="9125188" y="4355663"/>
            <a:ext cx="474464" cy="47446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261634" y="4395192"/>
            <a:ext cx="201573" cy="395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3"/>
              </a:lnSpc>
              <a:buNone/>
            </a:pPr>
            <a:r>
              <a:rPr lang="en-US" sz="2491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91" dirty="0"/>
          </a:p>
        </p:txBody>
      </p:sp>
      <p:sp>
        <p:nvSpPr>
          <p:cNvPr id="15" name="Text 13"/>
          <p:cNvSpPr/>
          <p:nvPr/>
        </p:nvSpPr>
        <p:spPr>
          <a:xfrm>
            <a:off x="9810512" y="4428173"/>
            <a:ext cx="2512933" cy="988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4"/>
              </a:lnSpc>
              <a:buNone/>
            </a:pPr>
            <a:r>
              <a:rPr lang="en-US" sz="2076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a Conversational Interface</a:t>
            </a:r>
            <a:endParaRPr lang="en-US" sz="2076" dirty="0"/>
          </a:p>
        </p:txBody>
      </p:sp>
      <p:sp>
        <p:nvSpPr>
          <p:cNvPr id="16" name="Text 14"/>
          <p:cNvSpPr/>
          <p:nvPr/>
        </p:nvSpPr>
        <p:spPr>
          <a:xfrm>
            <a:off x="9810512" y="5627370"/>
            <a:ext cx="2512933" cy="20238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166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seamless and intuitive user experience by designing a conversational interface that feels natural and engaging.</a:t>
            </a:r>
            <a:endParaRPr lang="en-US" sz="166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3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11392"/>
            <a:ext cx="86551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Taking Chatbots to the Next Level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0106"/>
            <a:ext cx="3370064" cy="3868103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986088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Expanding Functionality with APIs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249817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powerful APIs into your chatbot to offer additional features such as weather updates, news headlines, or even e-commerce capabilities.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750106"/>
            <a:ext cx="3370064" cy="3868103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2986088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Intelligent Error Handling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902631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error handling mechanisms to improve user experience and guide users towards finding the information they need.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750106"/>
            <a:ext cx="3370064" cy="3868103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2986088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Incorporating Machine Learning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90263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machine learning techniques to train your chatbot and optimize its performance, accuracy, and ability to learn from user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90799" y="712589"/>
            <a:ext cx="61256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Deploying Your Chatbot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742438" y="195548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46113" y="1962388"/>
            <a:ext cx="33495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 Platform Integration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0461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your chatbot on popular cloud platforms like AWS, Google Cloud, or Azure to ensure scalability, reliability, and global accessibility.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074027" y="414117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723388" y="395513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46113" y="3962043"/>
            <a:ext cx="31986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and Analytics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60461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 user interactions, measure performance metrics, and gain insights using analytics tools to continuously improve your chatbot.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719578" y="595479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6046113" y="5961698"/>
            <a:ext cx="3539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Feedback and Iteration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 user feedback and iterate based on real-world usage data to enhance your chatbot's effectiveness and user satisfaction.</a:t>
            </a:r>
            <a:endParaRPr lang="en-US" sz="1750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918903166340</cp:lastModifiedBy>
  <cp:revision>2</cp:revision>
  <dcterms:created xsi:type="dcterms:W3CDTF">2023-10-26T08:15:17Z</dcterms:created>
  <dcterms:modified xsi:type="dcterms:W3CDTF">2023-10-26T08:19:11Z</dcterms:modified>
</cp:coreProperties>
</file>