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60C3-3FDB-7275-93A6-154C3C88D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BC2F6-7AFE-9546-2BAB-8E88A4EDE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5B1F-8862-823B-CFEC-24EC32EB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0553-B84C-224F-AA08-FFB6C1715E6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1743-2231-4527-220E-3B1772D0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3F7F1-9B07-1912-D2A4-D52BD9D3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800A-6C57-EC4D-8362-A2BC5A0D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3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6BAD-DA01-8AAF-12B1-85686911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078F6-A645-A7E1-C5D1-FD39B1871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41771-07BC-163D-910B-5A530347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0553-B84C-224F-AA08-FFB6C1715E6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DCF00-F758-F9EC-071D-33166B83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1D6DD-CAE6-788B-1FD4-F3C7C1FB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800A-6C57-EC4D-8362-A2BC5A0D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57BC3-8128-04C1-EB1E-4CDF94A53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5FBA5-D189-2D2B-6C45-01D536F65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51B1D-0B27-441C-9B4A-3E244715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0553-B84C-224F-AA08-FFB6C1715E6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7493F-55BC-FB9B-9B1D-B5F87405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82C2E-D5A8-5791-32E4-3D09CB92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800A-6C57-EC4D-8362-A2BC5A0D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6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9BA0-323B-439C-3408-139D1DCA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D5B7-F5C3-60A5-EDFA-87DD79403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36FBD-2A61-7012-5CB7-98D2749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0553-B84C-224F-AA08-FFB6C1715E6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6FA68-EB8A-5C4C-1132-F3AB7476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6ED23-FC02-7B6C-522D-98B2FAC5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800A-6C57-EC4D-8362-A2BC5A0D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0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FF54-FCFD-3128-B496-E5B98E320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F4204-104F-4EEE-4644-F48AB9410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258B8-A51E-9E1E-4C00-F6BC2E89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0553-B84C-224F-AA08-FFB6C1715E6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998D-1598-5704-CD01-BCF28E86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C3CC2-1FFF-413A-593E-19F0C59A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800A-6C57-EC4D-8362-A2BC5A0D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7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863C-BEA8-6E44-B612-B5F675C8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F1728-FCDB-57F8-6540-6B1ED9FC7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DD00A-620F-FB1C-3ABE-5D21C08AD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3E2FB-886C-5FC4-E969-125BD8DB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0553-B84C-224F-AA08-FFB6C1715E6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2087-3823-4E50-7CFF-21440811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60174-2291-8251-8041-38B26A3D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800A-6C57-EC4D-8362-A2BC5A0D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1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BB56-F091-760E-759D-7057DE1A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D3AD9-03F1-762B-25EE-0B7614A01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A4AA0-DB96-D41C-2081-26EC6F7FB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32FB6-58DE-4B05-6639-1CF98324E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6C75B-13E9-886B-AE61-03B5F1AB9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AEE47-1AA7-0146-2A7D-E861ED72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0553-B84C-224F-AA08-FFB6C1715E6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C2B1E-3E6E-8446-CEE0-E7D911A6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2D174-D0B7-6835-003C-3B7DC606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800A-6C57-EC4D-8362-A2BC5A0D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A4E2-9F71-9206-457D-A9010410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ABF7E-607F-E81D-C13C-7436B66E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0553-B84C-224F-AA08-FFB6C1715E6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482E8-6A48-8857-DBE2-A5BFF6A9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99431-2698-2053-5CAA-308767F1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800A-6C57-EC4D-8362-A2BC5A0D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5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0770A-6ECF-CA73-BF1E-34C57EA6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0553-B84C-224F-AA08-FFB6C1715E6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E45E7-0218-68AD-DDE2-38CA3261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621F9-88B4-CF1A-E1EE-CEB6CF97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800A-6C57-EC4D-8362-A2BC5A0D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186D-3C1E-517E-6793-3F491399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202DE-1EB4-C015-931E-4D524A5F8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6B659-CB05-2F0D-6F93-BB664AFD9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92AB9-834E-CD52-EE85-65045BB2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0553-B84C-224F-AA08-FFB6C1715E6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A2AAC-C139-DC57-7098-6A5BCE6D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82FAA-5296-36DF-9A27-D9288D5D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800A-6C57-EC4D-8362-A2BC5A0D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6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B2847-C77C-F33F-2A20-59E9C5C46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532E3-43FE-7AE2-9477-B6C87B664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5A618-A976-D4E2-E791-425528A72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8B2B3-90D1-4262-37BD-98E9873E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0553-B84C-224F-AA08-FFB6C1715E6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4B696-09F5-9F83-FF4F-5C1FDCA9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DA24A-277D-6EE2-A7A8-27D97C1A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800A-6C57-EC4D-8362-A2BC5A0D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2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4663E8-1434-763F-5EFB-D06C20F5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2D931-3560-8AF0-5AC4-1F340088E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ECCDC-D4B6-2F61-88B8-E3864861F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C0553-B84C-224F-AA08-FFB6C1715E6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B2338-09E9-1A7A-0B5F-7ADDC13CD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75283-FC0C-6B9C-8058-6A61B3E44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800A-6C57-EC4D-8362-A2BC5A0D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3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AA61-9344-8E23-C475-18AAE58FD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4070"/>
            <a:ext cx="9144000" cy="28485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Create a </a:t>
            </a:r>
            <a:r>
              <a:rPr lang="en-US" b="1" dirty="0" err="1">
                <a:solidFill>
                  <a:srgbClr val="C00000"/>
                </a:solidFill>
              </a:rPr>
              <a:t>chatbot</a:t>
            </a:r>
            <a:r>
              <a:rPr lang="en-US" b="1" dirty="0">
                <a:solidFill>
                  <a:srgbClr val="C00000"/>
                </a:solidFill>
              </a:rPr>
              <a:t> using python</a:t>
            </a:r>
          </a:p>
        </p:txBody>
      </p:sp>
    </p:spTree>
    <p:extLst>
      <p:ext uri="{BB962C8B-B14F-4D97-AF65-F5344CB8AC3E}">
        <p14:creationId xmlns:p14="http://schemas.microsoft.com/office/powerpoint/2010/main" val="184400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D350-E70E-E40D-4BC2-B11C4CFD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D2BF-57DD-FC3C-550F-9043950B8C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C33ACEA-A77B-A2DD-B8E1-C7156B6EB3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214313"/>
            <a:ext cx="10515600" cy="6278562"/>
          </a:xfrm>
        </p:spPr>
      </p:pic>
    </p:spTree>
    <p:extLst>
      <p:ext uri="{BB962C8B-B14F-4D97-AF65-F5344CB8AC3E}">
        <p14:creationId xmlns:p14="http://schemas.microsoft.com/office/powerpoint/2010/main" val="231446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7821-EE5B-20F9-149D-59B8CDFE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CFF0C-B339-6A35-7FE0-A634694726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4ABCD48-44A1-10BB-96D1-5BBDF547D3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127750"/>
          </a:xfrm>
        </p:spPr>
      </p:pic>
    </p:spTree>
    <p:extLst>
      <p:ext uri="{BB962C8B-B14F-4D97-AF65-F5344CB8AC3E}">
        <p14:creationId xmlns:p14="http://schemas.microsoft.com/office/powerpoint/2010/main" val="131489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98B2-F0C0-1A11-E8CA-49DDDEC4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20610-4D61-9AE2-CE1C-74B1CBD1EE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5AB1AE9-ADF9-DA6D-AA0E-0F7169465F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127750"/>
          </a:xfrm>
        </p:spPr>
      </p:pic>
    </p:spTree>
    <p:extLst>
      <p:ext uri="{BB962C8B-B14F-4D97-AF65-F5344CB8AC3E}">
        <p14:creationId xmlns:p14="http://schemas.microsoft.com/office/powerpoint/2010/main" val="25984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9E3C-FABA-FC7D-561C-57263B93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35D2B-3E67-3160-F003-226CF39F48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906555D-75B8-8296-4EE4-78ED0FE33D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1" y="365126"/>
            <a:ext cx="10515600" cy="5992812"/>
          </a:xfrm>
        </p:spPr>
      </p:pic>
    </p:spTree>
    <p:extLst>
      <p:ext uri="{BB962C8B-B14F-4D97-AF65-F5344CB8AC3E}">
        <p14:creationId xmlns:p14="http://schemas.microsoft.com/office/powerpoint/2010/main" val="2197811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23E1-4A2A-191E-9825-77013C13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13F91-13DD-8DA0-16F5-2971303AB6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2F77E75-41AC-15C2-1F3F-EBC077D0FE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</p:spPr>
      </p:pic>
    </p:spTree>
    <p:extLst>
      <p:ext uri="{BB962C8B-B14F-4D97-AF65-F5344CB8AC3E}">
        <p14:creationId xmlns:p14="http://schemas.microsoft.com/office/powerpoint/2010/main" val="906919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0DD4-9FDC-8412-EDC2-1627852B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8B0BB-D348-C12E-283A-0F2E08E935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2DFACAC-65B7-E265-6B7C-B430B0B0D9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762784"/>
          </a:xfrm>
        </p:spPr>
      </p:pic>
    </p:spTree>
    <p:extLst>
      <p:ext uri="{BB962C8B-B14F-4D97-AF65-F5344CB8AC3E}">
        <p14:creationId xmlns:p14="http://schemas.microsoft.com/office/powerpoint/2010/main" val="2433501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B9A5-548D-1CD6-1F46-B38CA82D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37B4F-D80A-1BBE-E785-05A0F72134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C3BE194-81BF-B000-6A21-2D93CA0FAD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0" y="365125"/>
            <a:ext cx="10515600" cy="6127750"/>
          </a:xfrm>
        </p:spPr>
      </p:pic>
    </p:spTree>
    <p:extLst>
      <p:ext uri="{BB962C8B-B14F-4D97-AF65-F5344CB8AC3E}">
        <p14:creationId xmlns:p14="http://schemas.microsoft.com/office/powerpoint/2010/main" val="3636905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88BC-2C7D-28EE-2BC8-599150DF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A32C9-7140-843D-558D-1830F89C3D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808C306-2BED-E0CF-AFA4-EF55DCDA69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199" y="212382"/>
            <a:ext cx="11023945" cy="6280493"/>
          </a:xfrm>
        </p:spPr>
      </p:pic>
    </p:spTree>
    <p:extLst>
      <p:ext uri="{BB962C8B-B14F-4D97-AF65-F5344CB8AC3E}">
        <p14:creationId xmlns:p14="http://schemas.microsoft.com/office/powerpoint/2010/main" val="2481359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30B1-14C7-913E-DA31-F1BEC2F3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C7116-F569-6343-0774-E35A476C4E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B0570E5-F856-7D6C-C7B0-DBBF035666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</p:spPr>
      </p:pic>
    </p:spTree>
    <p:extLst>
      <p:ext uri="{BB962C8B-B14F-4D97-AF65-F5344CB8AC3E}">
        <p14:creationId xmlns:p14="http://schemas.microsoft.com/office/powerpoint/2010/main" val="840371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D933-64C4-45D7-3362-D6504ADD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7" y="41870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70E6F-06B8-373F-2181-B14D2E1EE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9667" y="1867297"/>
            <a:ext cx="10515600" cy="32464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conclusion, creating a </a:t>
            </a:r>
            <a:r>
              <a:rPr lang="en-US" dirty="0" err="1"/>
              <a:t>chatbot</a:t>
            </a:r>
            <a:r>
              <a:rPr lang="en-US" dirty="0"/>
              <a:t> using Python for AI is a dynamic and forward-thinking endeavor that can provide a competitive edge, improve user engagement, and drive efficiency in a wide range of industries. By harnessing the power of Python’s AI and NLP capabilities, you can develop </a:t>
            </a:r>
            <a:r>
              <a:rPr lang="en-US" dirty="0" err="1"/>
              <a:t>chatbots</a:t>
            </a:r>
            <a:r>
              <a:rPr lang="en-US" dirty="0"/>
              <a:t> that can provide intelligent and personalized interactions, contributing to a better user experience and operational success.</a:t>
            </a:r>
          </a:p>
        </p:txBody>
      </p:sp>
    </p:spTree>
    <p:extLst>
      <p:ext uri="{BB962C8B-B14F-4D97-AF65-F5344CB8AC3E}">
        <p14:creationId xmlns:p14="http://schemas.microsoft.com/office/powerpoint/2010/main" val="206750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8735E8F-8153-5D90-59A9-66CE8961D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122" y="1750219"/>
            <a:ext cx="10515600" cy="387548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5C277AE-A824-F09F-BC05-16A91C5E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589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9199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C75A-FB57-306E-064C-E3BB7793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79057-46E9-7FF9-2958-2F96E69930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8C7D5B8-7187-9945-78DB-9368396CCD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1132" y="365125"/>
            <a:ext cx="10117336" cy="5946775"/>
          </a:xfrm>
        </p:spPr>
      </p:pic>
    </p:spTree>
    <p:extLst>
      <p:ext uri="{BB962C8B-B14F-4D97-AF65-F5344CB8AC3E}">
        <p14:creationId xmlns:p14="http://schemas.microsoft.com/office/powerpoint/2010/main" val="372912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F220-C19D-CA36-78AA-BF7BCFE0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858EB-07F2-F49D-5B6F-66C217700A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626624F-A732-0FFF-70FD-9D2BBF61EE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127750"/>
          </a:xfrm>
        </p:spPr>
      </p:pic>
    </p:spTree>
    <p:extLst>
      <p:ext uri="{BB962C8B-B14F-4D97-AF65-F5344CB8AC3E}">
        <p14:creationId xmlns:p14="http://schemas.microsoft.com/office/powerpoint/2010/main" val="68820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B76F-D8AC-5D81-A4A3-AB375B4B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E0745-ABBC-49FC-3EB0-3619D0DD7D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6842A5D-A981-42D0-7585-28E9B17425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656" y="365125"/>
            <a:ext cx="10675144" cy="6127750"/>
          </a:xfrm>
        </p:spPr>
      </p:pic>
    </p:spTree>
    <p:extLst>
      <p:ext uri="{BB962C8B-B14F-4D97-AF65-F5344CB8AC3E}">
        <p14:creationId xmlns:p14="http://schemas.microsoft.com/office/powerpoint/2010/main" val="5720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7E9E-C9C3-E04F-B0CA-CAF521C0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4510B-FA95-EC10-83B1-DD78C0DE1C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A3A3E34-7987-4F30-14EA-82025362EB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5811839"/>
          </a:xfrm>
        </p:spPr>
      </p:pic>
    </p:spTree>
    <p:extLst>
      <p:ext uri="{BB962C8B-B14F-4D97-AF65-F5344CB8AC3E}">
        <p14:creationId xmlns:p14="http://schemas.microsoft.com/office/powerpoint/2010/main" val="277392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5073-0025-7211-B75B-F7080263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A7C6-B245-2E20-6303-033D524197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CE60E67-3825-6A02-E50E-F8484EE717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797" y="365125"/>
            <a:ext cx="10693003" cy="5811838"/>
          </a:xfrm>
        </p:spPr>
      </p:pic>
    </p:spTree>
    <p:extLst>
      <p:ext uri="{BB962C8B-B14F-4D97-AF65-F5344CB8AC3E}">
        <p14:creationId xmlns:p14="http://schemas.microsoft.com/office/powerpoint/2010/main" val="96079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6EC6-5C3B-0438-C5AB-510BAFD0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9D23-E24E-F39C-7769-9989DFBFBD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AC34150-F444-A5C1-1C38-6B93D16BF7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127750"/>
          </a:xfrm>
        </p:spPr>
      </p:pic>
    </p:spTree>
    <p:extLst>
      <p:ext uri="{BB962C8B-B14F-4D97-AF65-F5344CB8AC3E}">
        <p14:creationId xmlns:p14="http://schemas.microsoft.com/office/powerpoint/2010/main" val="219747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4E45-A336-49CC-C2F7-4A0B38CF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07232-E3B1-2B53-6D5D-F5C035E454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B80BA3C-6316-D15E-6016-2A8E2ABD16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1" y="365125"/>
            <a:ext cx="10515600" cy="5811838"/>
          </a:xfrm>
        </p:spPr>
      </p:pic>
    </p:spTree>
    <p:extLst>
      <p:ext uri="{BB962C8B-B14F-4D97-AF65-F5344CB8AC3E}">
        <p14:creationId xmlns:p14="http://schemas.microsoft.com/office/powerpoint/2010/main" val="1766463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Create a chatbot using python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chatbot using python</dc:title>
  <dc:creator>Unknown User</dc:creator>
  <cp:lastModifiedBy>918903166340</cp:lastModifiedBy>
  <cp:revision>2</cp:revision>
  <dcterms:created xsi:type="dcterms:W3CDTF">2023-11-01T16:07:49Z</dcterms:created>
  <dcterms:modified xsi:type="dcterms:W3CDTF">2023-11-01T16:32:22Z</dcterms:modified>
</cp:coreProperties>
</file>