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02-BE48-BC5B-4A1D24FD680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02-BE48-BC5B-4A1D24FD680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02-BE48-BC5B-4A1D24FD680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02-BE48-BC5B-4A1D24FD680E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C02-BE48-BC5B-4A1D24FD6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A6-A641-B6E2-4BF706AF58AF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A6-A641-B6E2-4BF706AF58AF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A6-A641-B6E2-4BF706AF58AF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AA6-A641-B6E2-4BF706AF58AF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A6-A641-B6E2-4BF706AF58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3D-CB41-A532-0A72E93FBBC6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3D-CB41-A532-0A72E93FBBC6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3D-CB41-A532-0A72E93FBBC6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3D-CB41-A532-0A72E93FBBC6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3D-CB41-A532-0A72E93FBBC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104869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5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1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5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04865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6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6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48670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/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2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4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7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8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9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1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48685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0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0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597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687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8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9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90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91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48658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9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592" name="TextBox 13"/>
          <p:cNvSpPr txBox="1"/>
          <p:nvPr/>
        </p:nvSpPr>
        <p:spPr>
          <a:xfrm>
            <a:off x="1075625" y="3757672"/>
            <a:ext cx="104031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    THARUN A</a:t>
            </a:r>
          </a:p>
          <a:p>
            <a:r>
              <a:rPr lang="en-US" sz="2400" dirty="0"/>
              <a:t>REGISTER NO:         3122113069/  NM ID :asunm1425unm142tharuna</a:t>
            </a: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Trek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sathishdaniel272@gmail.com</cp:lastModifiedBy>
  <cp:revision>1</cp:revision>
  <dcterms:created xsi:type="dcterms:W3CDTF">2024-03-28T06:07:22Z</dcterms:created>
  <dcterms:modified xsi:type="dcterms:W3CDTF">2024-10-08T08:20:42Z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