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66-6B4D-8360-3BBA98B7E57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66-6B4D-8360-3BBA98B7E57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66-6B4D-8360-3BBA98B7E57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66-6B4D-8360-3BBA98B7E57B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66-6B4D-8360-3BBA98B7E5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9-834F-92D6-E5B1D6BCF2E4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99-834F-92D6-E5B1D6BCF2E4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99-834F-92D6-E5B1D6BCF2E4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99-834F-92D6-E5B1D6BCF2E4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99-834F-92D6-E5B1D6BCF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94-F047-AC88-161E9DC9C9B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94-F047-AC88-161E9DC9C9B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94-F047-AC88-161E9DC9C9B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94-F047-AC88-161E9DC9C9B0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94-F047-AC88-161E9DC9C9B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10486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22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7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06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64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56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0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2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3662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3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9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8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4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9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5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0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9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1312922" y="2093337"/>
            <a:ext cx="9982200" cy="1616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592" name="TextBox 13"/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  SARAVANAN.N</a:t>
            </a:r>
          </a:p>
          <a:p>
            <a:r>
              <a:rPr lang="en-US" sz="2400" dirty="0"/>
              <a:t>REGISTER NO:         312211329  /  NM ID :asunm1425unm1425saravanann</a:t>
            </a: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Rectangle 6"/>
          <p:cNvSpPr/>
          <p:nvPr/>
        </p:nvSpPr>
        <p:spPr>
          <a:xfrm>
            <a:off x="914400" y="1981200"/>
            <a:ext cx="8458200" cy="374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40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6" name="Chart 9"/>
          <p:cNvGraphicFramePr>
            <a:graphicFrameLocks/>
          </p:cNvGraphicFramePr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94307" name="Chart 11"/>
          <p:cNvGraphicFramePr>
            <a:graphicFrameLocks/>
          </p:cNvGraphicFramePr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Rectangle 3"/>
          <p:cNvSpPr/>
          <p:nvPr/>
        </p:nvSpPr>
        <p:spPr>
          <a:xfrm>
            <a:off x="1295400" y="1219201"/>
            <a:ext cx="8077200" cy="470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1048600" name="Rectangle 2"/>
          <p:cNvSpPr/>
          <p:nvPr/>
        </p:nvSpPr>
        <p:spPr>
          <a:xfrm>
            <a:off x="2514601" y="2514600"/>
            <a:ext cx="6847884" cy="141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533400" y="457200"/>
            <a:ext cx="32422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Rectangle 3"/>
          <p:cNvSpPr/>
          <p:nvPr/>
        </p:nvSpPr>
        <p:spPr>
          <a:xfrm>
            <a:off x="3276600" y="2286000"/>
            <a:ext cx="4648200" cy="293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09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8200" y="199098"/>
            <a:ext cx="5636895" cy="74206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4861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4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914400" y="320743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4861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17" name="TextBox 10"/>
          <p:cNvSpPr txBox="1"/>
          <p:nvPr/>
        </p:nvSpPr>
        <p:spPr>
          <a:xfrm>
            <a:off x="990600" y="2133600"/>
            <a:ext cx="7924800" cy="25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1048619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6"/>
          <p:cNvSpPr txBox="1">
            <a:spLocks noGrp="1"/>
          </p:cNvSpPr>
          <p:nvPr>
            <p:ph type="title"/>
          </p:nvPr>
        </p:nvSpPr>
        <p:spPr>
          <a:xfrm>
            <a:off x="1219200" y="363583"/>
            <a:ext cx="10681335" cy="783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104862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5" name="Rectangle 2"/>
          <p:cNvSpPr/>
          <p:nvPr/>
        </p:nvSpPr>
        <p:spPr>
          <a:xfrm>
            <a:off x="990600" y="1905000"/>
            <a:ext cx="8915400" cy="470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7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685800" y="320743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31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TextBox 8"/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Rectangle 9"/>
          <p:cNvSpPr/>
          <p:nvPr/>
        </p:nvSpPr>
        <p:spPr>
          <a:xfrm>
            <a:off x="3276600" y="3810000"/>
            <a:ext cx="6951981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Akash Dachu ad</cp:lastModifiedBy>
  <cp:revision>2</cp:revision>
  <dcterms:created xsi:type="dcterms:W3CDTF">2024-03-28T06:07:22Z</dcterms:created>
  <dcterms:modified xsi:type="dcterms:W3CDTF">2024-10-09T04:47:15Z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00859b85fb0c4c51b4971e557475b4f8</vt:lpwstr>
  </property>
</Properties>
</file>