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1254" y="-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732028" cy="10294377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619546" y="1021976"/>
            <a:ext cx="91504" cy="549317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38520" y="1021976"/>
            <a:ext cx="54902" cy="549317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00387" y="1021976"/>
            <a:ext cx="18301" cy="549317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443844" y="1021976"/>
            <a:ext cx="18301" cy="549317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830070" y="6523143"/>
            <a:ext cx="15555595" cy="2966314"/>
          </a:xfrm>
        </p:spPr>
        <p:txBody>
          <a:bodyPr/>
          <a:lstStyle>
            <a:lvl1pPr marR="16343" algn="l">
              <a:defRPr sz="71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30070" y="4257209"/>
            <a:ext cx="15555595" cy="2265934"/>
          </a:xfrm>
        </p:spPr>
        <p:txBody>
          <a:bodyPr lIns="179774" tIns="81715" anchor="b"/>
          <a:lstStyle>
            <a:lvl1pPr marL="0" indent="0" algn="l">
              <a:spcBef>
                <a:spcPts val="0"/>
              </a:spcBef>
              <a:buNone/>
              <a:defRPr sz="3600">
                <a:solidFill>
                  <a:schemeClr val="tx1"/>
                </a:solidFill>
              </a:defRPr>
            </a:lvl1pPr>
            <a:lvl2pPr marL="817154" indent="0" algn="ctr">
              <a:buNone/>
            </a:lvl2pPr>
            <a:lvl3pPr marL="1634307" indent="0" algn="ctr">
              <a:buNone/>
            </a:lvl3pPr>
            <a:lvl4pPr marL="2451461" indent="0" algn="ctr">
              <a:buNone/>
            </a:lvl4pPr>
            <a:lvl5pPr marL="3268614" indent="0" algn="ctr">
              <a:buNone/>
            </a:lvl5pPr>
            <a:lvl6pPr marL="4085768" indent="0" algn="ctr">
              <a:buNone/>
            </a:lvl6pPr>
            <a:lvl7pPr marL="4902921" indent="0" algn="ctr">
              <a:buNone/>
            </a:lvl7pPr>
            <a:lvl8pPr marL="5720075" indent="0" algn="ctr">
              <a:buNone/>
            </a:lvl8pPr>
            <a:lvl9pPr marL="6537228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510936" y="7580438"/>
            <a:ext cx="146406" cy="254059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510936" y="7204112"/>
            <a:ext cx="146406" cy="343323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510936" y="6965116"/>
            <a:ext cx="146406" cy="205994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510936" y="6822251"/>
            <a:ext cx="146406" cy="10986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8007" y="412468"/>
            <a:ext cx="3965152" cy="8788124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0047" y="412468"/>
            <a:ext cx="11742949" cy="878812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9664611" y="1612821"/>
            <a:ext cx="8650275" cy="869752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431" tIns="81715" rIns="163431" bIns="81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748451" y="0"/>
            <a:ext cx="11036731" cy="993524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431" tIns="81715" rIns="163431" bIns="81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9958201" y="1931243"/>
            <a:ext cx="6179820" cy="237909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431" tIns="81715" rIns="163431" bIns="81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11895455" y="0"/>
            <a:ext cx="5490210" cy="64087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431" tIns="81715" rIns="163431" bIns="81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11895455" y="6408702"/>
            <a:ext cx="6405245" cy="171661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431" tIns="81715" rIns="163431" bIns="81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11895455" y="0"/>
            <a:ext cx="2745105" cy="64087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431" tIns="81715" rIns="163431" bIns="81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11904989" y="6377710"/>
            <a:ext cx="4184378" cy="392199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431" tIns="81715" rIns="163431" bIns="81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11895455" y="6408702"/>
            <a:ext cx="3202623" cy="389099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431" tIns="81715" rIns="163431" bIns="81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11895455" y="2059940"/>
            <a:ext cx="6405245" cy="43487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431" tIns="81715" rIns="163431" bIns="81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11895455" y="2632145"/>
            <a:ext cx="6405245" cy="37765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431" tIns="81715" rIns="163431" bIns="81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982576" y="6408702"/>
            <a:ext cx="9912879" cy="389099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431" tIns="81715" rIns="163431" bIns="81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1067541" y="6408702"/>
            <a:ext cx="10675408" cy="389099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431" tIns="81715" rIns="163431" bIns="81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734157" y="3662115"/>
            <a:ext cx="11285432" cy="27465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431" tIns="81715" rIns="163431" bIns="81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734157" y="3204351"/>
            <a:ext cx="11285432" cy="32043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431" tIns="81715" rIns="163431" bIns="81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9150350" y="6408702"/>
            <a:ext cx="2745105" cy="389099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431" tIns="81715" rIns="163431" bIns="81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4786" y="2030011"/>
            <a:ext cx="11444038" cy="1468039"/>
          </a:xfrm>
        </p:spPr>
        <p:txBody>
          <a:bodyPr lIns="147088" tIns="81715" bIns="0" anchor="t"/>
          <a:lstStyle>
            <a:lvl1pPr marL="98058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6824" y="604142"/>
            <a:ext cx="17019651" cy="133103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4786" y="769044"/>
            <a:ext cx="16324224" cy="1167299"/>
          </a:xfrm>
        </p:spPr>
        <p:txBody>
          <a:bodyPr tIns="114401"/>
          <a:lstStyle>
            <a:lvl1pPr algn="l">
              <a:buNone/>
              <a:defRPr sz="6800" b="0" cap="none" spc="-268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743592" y="1021976"/>
            <a:ext cx="54902" cy="549317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822789" y="1021976"/>
            <a:ext cx="54902" cy="549317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897523" y="1021976"/>
            <a:ext cx="18301" cy="549317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954066" y="1021976"/>
            <a:ext cx="18301" cy="549317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01651" y="1021976"/>
            <a:ext cx="73203" cy="549317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035" y="769044"/>
            <a:ext cx="16470630" cy="1373293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9333" y="2659031"/>
            <a:ext cx="8082809" cy="6797326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17154" y="2659031"/>
            <a:ext cx="8082809" cy="6797326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604143"/>
            <a:ext cx="17746475" cy="133103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349" y="769044"/>
            <a:ext cx="15555595" cy="1373293"/>
          </a:xfrm>
        </p:spPr>
        <p:txBody>
          <a:bodyPr anchor="t"/>
          <a:lstStyle>
            <a:lvl1pPr>
              <a:defRPr sz="71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035" y="2717976"/>
            <a:ext cx="8085987" cy="960828"/>
          </a:xfrm>
        </p:spPr>
        <p:txBody>
          <a:bodyPr anchor="ctr"/>
          <a:lstStyle>
            <a:lvl1pPr marL="130745" indent="0" algn="l">
              <a:buNone/>
              <a:defRPr sz="4300" b="1">
                <a:solidFill>
                  <a:schemeClr val="accent2"/>
                </a:solidFill>
              </a:defRPr>
            </a:lvl1pPr>
            <a:lvl2pPr>
              <a:buNone/>
              <a:defRPr sz="3600" b="1"/>
            </a:lvl2pPr>
            <a:lvl3pPr>
              <a:buNone/>
              <a:defRPr sz="3200" b="1"/>
            </a:lvl3pPr>
            <a:lvl4pPr>
              <a:buNone/>
              <a:defRPr sz="2900" b="1"/>
            </a:lvl4pPr>
            <a:lvl5pPr>
              <a:buNone/>
              <a:defRPr sz="29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9296502" y="2717976"/>
            <a:ext cx="8089164" cy="960828"/>
          </a:xfrm>
        </p:spPr>
        <p:txBody>
          <a:bodyPr anchor="ctr"/>
          <a:lstStyle>
            <a:lvl1pPr marL="130745" indent="0">
              <a:buNone/>
              <a:defRPr sz="4300" b="1">
                <a:solidFill>
                  <a:schemeClr val="accent2"/>
                </a:solidFill>
              </a:defRPr>
            </a:lvl1pPr>
            <a:lvl2pPr>
              <a:buNone/>
              <a:defRPr sz="3600" b="1"/>
            </a:lvl2pPr>
            <a:lvl3pPr>
              <a:buNone/>
              <a:defRPr sz="3200" b="1"/>
            </a:lvl3pPr>
            <a:lvl4pPr>
              <a:buNone/>
              <a:defRPr sz="2900" b="1"/>
            </a:lvl4pPr>
            <a:lvl5pPr>
              <a:buNone/>
              <a:defRPr sz="29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915035" y="3693109"/>
            <a:ext cx="8085987" cy="5946360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6502" y="3693109"/>
            <a:ext cx="8089164" cy="5946360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5702" y="1021976"/>
            <a:ext cx="91504" cy="549317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4676" y="1021976"/>
            <a:ext cx="54902" cy="549317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543" y="1021976"/>
            <a:ext cx="18301" cy="549317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1021976"/>
            <a:ext cx="18301" cy="549317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299748" y="1021976"/>
            <a:ext cx="54902" cy="549317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378945" y="1021976"/>
            <a:ext cx="54902" cy="549317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53679" y="1021976"/>
            <a:ext cx="18301" cy="549317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510222" y="1021976"/>
            <a:ext cx="18301" cy="549317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57807" y="1021976"/>
            <a:ext cx="73203" cy="549317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070" y="769044"/>
            <a:ext cx="15555595" cy="1373293"/>
          </a:xfrm>
        </p:spPr>
        <p:txBody>
          <a:bodyPr/>
          <a:lstStyle>
            <a:lvl1pPr>
              <a:defRPr sz="71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3" y="410081"/>
            <a:ext cx="16470630" cy="1745227"/>
          </a:xfrm>
        </p:spPr>
        <p:txBody>
          <a:bodyPr anchor="ctr"/>
          <a:lstStyle>
            <a:lvl1pPr algn="l">
              <a:buNone/>
              <a:defRPr sz="64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372552" y="2155307"/>
            <a:ext cx="5032693" cy="6866467"/>
          </a:xfrm>
        </p:spPr>
        <p:txBody>
          <a:bodyPr/>
          <a:lstStyle>
            <a:lvl1pPr marL="98058" indent="0">
              <a:buNone/>
              <a:defRPr sz="3200"/>
            </a:lvl1pPr>
            <a:lvl2pPr>
              <a:buNone/>
              <a:defRPr sz="2100"/>
            </a:lvl2pPr>
            <a:lvl3pPr>
              <a:buNone/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62763" y="2155307"/>
            <a:ext cx="10980420" cy="6866467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36575" y="1"/>
            <a:ext cx="17568672" cy="282053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26894" y="2831033"/>
            <a:ext cx="1757744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17074149" y="1798971"/>
            <a:ext cx="199390" cy="257110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830070" y="662694"/>
            <a:ext cx="13725525" cy="1053923"/>
          </a:xfrm>
        </p:spPr>
        <p:txBody>
          <a:bodyPr anchor="b"/>
          <a:lstStyle>
            <a:lvl1pPr algn="l">
              <a:buNone/>
              <a:defRPr sz="38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36575" y="2844179"/>
            <a:ext cx="17568672" cy="744940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57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830070" y="1727346"/>
            <a:ext cx="13725525" cy="1029970"/>
          </a:xfrm>
        </p:spPr>
        <p:txBody>
          <a:bodyPr/>
          <a:lstStyle>
            <a:lvl1pPr marL="49029" indent="0">
              <a:spcBef>
                <a:spcPts val="0"/>
              </a:spcBef>
              <a:buNone/>
              <a:defRPr sz="2500">
                <a:solidFill>
                  <a:srgbClr val="FFFFFF"/>
                </a:solidFill>
              </a:defRPr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7379161" y="2027853"/>
            <a:ext cx="199390" cy="257110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16684893" y="2182789"/>
            <a:ext cx="199390" cy="257110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962996" y="83352"/>
            <a:ext cx="4270163" cy="548364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30070" y="83352"/>
            <a:ext cx="11132926" cy="548364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33159" y="83352"/>
            <a:ext cx="915035" cy="548364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732028" cy="10294377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510936" y="7580438"/>
            <a:ext cx="146406" cy="254059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10936" y="7204112"/>
            <a:ext cx="146406" cy="343323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10936" y="6965116"/>
            <a:ext cx="146406" cy="205994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510936" y="6822251"/>
            <a:ext cx="146406" cy="10986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9546" y="1021976"/>
            <a:ext cx="91504" cy="54931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8520" y="1021976"/>
            <a:ext cx="54902" cy="54931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00387" y="1021976"/>
            <a:ext cx="18301" cy="54931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443844" y="1021976"/>
            <a:ext cx="18301" cy="54931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431" tIns="81715" rIns="163431" bIns="81715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830070" y="769044"/>
            <a:ext cx="15555595" cy="1373293"/>
          </a:xfrm>
          <a:prstGeom prst="rect">
            <a:avLst/>
          </a:prstGeom>
        </p:spPr>
        <p:txBody>
          <a:bodyPr vert="horz" lIns="163431" tIns="81715" rIns="163431" bIns="81715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830070" y="2678643"/>
            <a:ext cx="15555595" cy="6866467"/>
          </a:xfrm>
          <a:prstGeom prst="rect">
            <a:avLst/>
          </a:prstGeom>
        </p:spPr>
        <p:txBody>
          <a:bodyPr vert="horz" lIns="163431" tIns="81715" rIns="163431" bIns="81715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12962996" y="9636896"/>
            <a:ext cx="4270163" cy="548364"/>
          </a:xfrm>
          <a:prstGeom prst="rect">
            <a:avLst/>
          </a:prstGeom>
        </p:spPr>
        <p:txBody>
          <a:bodyPr vert="horz" lIns="163431" tIns="81715" rIns="163431" bIns="81715" anchor="b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830070" y="9636896"/>
            <a:ext cx="11132926" cy="548364"/>
          </a:xfrm>
          <a:prstGeom prst="rect">
            <a:avLst/>
          </a:prstGeom>
        </p:spPr>
        <p:txBody>
          <a:bodyPr vert="horz" lIns="163431" tIns="81715" rIns="163431" bIns="81715" anchor="b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7233159" y="9636896"/>
            <a:ext cx="915035" cy="548364"/>
          </a:xfrm>
          <a:prstGeom prst="rect">
            <a:avLst/>
          </a:prstGeom>
        </p:spPr>
        <p:txBody>
          <a:bodyPr vert="horz" lIns="163431" tIns="81715" rIns="163431" bIns="81715" anchor="b"/>
          <a:lstStyle>
            <a:lvl1pPr algn="l" eaLnBrk="1" latinLnBrk="0" hangingPunct="1">
              <a:defRPr kumimoji="0" sz="2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7100" kern="1200" spc="-179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735438" indent="-612865" algn="l" rtl="0" eaLnBrk="1" latinLnBrk="0" hangingPunct="1">
        <a:spcBef>
          <a:spcPts val="1251"/>
        </a:spcBef>
        <a:buClr>
          <a:schemeClr val="tx2"/>
        </a:buClr>
        <a:buSzPct val="95000"/>
        <a:buFont typeface="Wingdings"/>
        <a:buChar char=""/>
        <a:defRPr kumimoji="0"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3789" indent="-510721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4600" kern="1200">
          <a:solidFill>
            <a:schemeClr val="tx1"/>
          </a:solidFill>
          <a:latin typeface="+mn-lt"/>
          <a:ea typeface="+mn-ea"/>
          <a:cs typeface="+mn-cs"/>
        </a:defRPr>
      </a:lvl2pPr>
      <a:lvl3pPr marL="1781395" indent="-408577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255344" indent="-408577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2647578" indent="-375891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3056154" indent="-375891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3399359" indent="-326861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3742563" indent="-326861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4085768" indent="-326861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8171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63430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4514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32686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40857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49029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57200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653722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31750"/>
            <a:ext cx="18300700" cy="10299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7350" y="2635250"/>
            <a:ext cx="10287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</a:rPr>
              <a:t>SMART   WATER  FOUNTATION</a:t>
            </a:r>
            <a:endParaRPr lang="en-US" sz="9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8103" y="4580"/>
            <a:ext cx="7399895" cy="102824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6875" y="2489644"/>
            <a:ext cx="2038350" cy="12382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206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95"/>
              </a:spcBef>
            </a:pPr>
            <a:r>
              <a:rPr sz="7550" b="1" spc="-1225" dirty="0">
                <a:solidFill>
                  <a:srgbClr val="FFFFFF"/>
                </a:solidFill>
                <a:latin typeface="Verdana"/>
                <a:cs typeface="Verdana"/>
              </a:rPr>
              <a:t>01.</a:t>
            </a:r>
            <a:endParaRPr sz="75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5055" y="2921210"/>
            <a:ext cx="482346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b="1" spc="-95" dirty="0">
                <a:latin typeface="Verdana"/>
                <a:cs typeface="Verdana"/>
              </a:rPr>
              <a:t>A</a:t>
            </a:r>
            <a:r>
              <a:rPr sz="4100" b="1" spc="-40" dirty="0">
                <a:latin typeface="Verdana"/>
                <a:cs typeface="Verdana"/>
              </a:rPr>
              <a:t>b</a:t>
            </a:r>
            <a:r>
              <a:rPr sz="4100" b="1" spc="-155" dirty="0">
                <a:latin typeface="Verdana"/>
                <a:cs typeface="Verdana"/>
              </a:rPr>
              <a:t>o</a:t>
            </a:r>
            <a:r>
              <a:rPr sz="4100" b="1" spc="-114" dirty="0">
                <a:latin typeface="Verdana"/>
                <a:cs typeface="Verdana"/>
              </a:rPr>
              <a:t>u</a:t>
            </a:r>
            <a:r>
              <a:rPr sz="4100" b="1" spc="-120" dirty="0">
                <a:latin typeface="Verdana"/>
                <a:cs typeface="Verdana"/>
              </a:rPr>
              <a:t>t</a:t>
            </a:r>
            <a:r>
              <a:rPr sz="4100" b="1" spc="-265" dirty="0">
                <a:latin typeface="Verdana"/>
                <a:cs typeface="Verdana"/>
              </a:rPr>
              <a:t> </a:t>
            </a:r>
            <a:r>
              <a:rPr sz="4100" b="1" spc="-125" dirty="0">
                <a:latin typeface="Verdana"/>
                <a:cs typeface="Verdana"/>
              </a:rPr>
              <a:t>t</a:t>
            </a:r>
            <a:r>
              <a:rPr sz="4100" b="1" spc="-75" dirty="0">
                <a:latin typeface="Verdana"/>
                <a:cs typeface="Verdana"/>
              </a:rPr>
              <a:t>h</a:t>
            </a:r>
            <a:r>
              <a:rPr sz="4100" b="1" spc="-155" dirty="0">
                <a:latin typeface="Verdana"/>
                <a:cs typeface="Verdana"/>
              </a:rPr>
              <a:t>e</a:t>
            </a:r>
            <a:r>
              <a:rPr sz="4100" b="1" spc="-265" dirty="0">
                <a:latin typeface="Verdana"/>
                <a:cs typeface="Verdana"/>
              </a:rPr>
              <a:t> </a:t>
            </a:r>
            <a:r>
              <a:rPr sz="4100" b="1" spc="-40" dirty="0">
                <a:latin typeface="Verdana"/>
                <a:cs typeface="Verdana"/>
              </a:rPr>
              <a:t>p</a:t>
            </a:r>
            <a:r>
              <a:rPr sz="4100" b="1" spc="-350" dirty="0">
                <a:latin typeface="Verdana"/>
                <a:cs typeface="Verdana"/>
              </a:rPr>
              <a:t>r</a:t>
            </a:r>
            <a:r>
              <a:rPr sz="4100" b="1" spc="-155" dirty="0">
                <a:latin typeface="Verdana"/>
                <a:cs typeface="Verdana"/>
              </a:rPr>
              <a:t>o</a:t>
            </a:r>
            <a:r>
              <a:rPr sz="4100" b="1" spc="-440" dirty="0">
                <a:latin typeface="Verdana"/>
                <a:cs typeface="Verdana"/>
              </a:rPr>
              <a:t>j</a:t>
            </a:r>
            <a:r>
              <a:rPr sz="4100" b="1" spc="-160" dirty="0">
                <a:latin typeface="Verdana"/>
                <a:cs typeface="Verdana"/>
              </a:rPr>
              <a:t>e</a:t>
            </a:r>
            <a:r>
              <a:rPr sz="4100" b="1" spc="10" dirty="0">
                <a:latin typeface="Verdana"/>
                <a:cs typeface="Verdana"/>
              </a:rPr>
              <a:t>c</a:t>
            </a:r>
            <a:r>
              <a:rPr sz="4100" b="1" spc="-120" dirty="0">
                <a:latin typeface="Verdana"/>
                <a:cs typeface="Verdana"/>
              </a:rPr>
              <a:t>t</a:t>
            </a:r>
            <a:endParaRPr sz="4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6875" y="4080128"/>
            <a:ext cx="2038350" cy="12382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220979">
              <a:lnSpc>
                <a:spcPts val="9055"/>
              </a:lnSpc>
            </a:pPr>
            <a:r>
              <a:rPr sz="7550" b="1" spc="-690" dirty="0">
                <a:solidFill>
                  <a:srgbClr val="FFFFFF"/>
                </a:solidFill>
                <a:latin typeface="Verdana"/>
                <a:cs typeface="Verdana"/>
              </a:rPr>
              <a:t>02.</a:t>
            </a:r>
            <a:endParaRPr sz="75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055" y="4498836"/>
            <a:ext cx="444373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b="1" spc="-70" dirty="0">
                <a:latin typeface="Verdana"/>
                <a:cs typeface="Verdana"/>
              </a:rPr>
              <a:t>P</a:t>
            </a:r>
            <a:r>
              <a:rPr sz="4100" b="1" spc="-350" dirty="0">
                <a:latin typeface="Verdana"/>
                <a:cs typeface="Verdana"/>
              </a:rPr>
              <a:t>r</a:t>
            </a:r>
            <a:r>
              <a:rPr sz="4100" b="1" spc="-155" dirty="0">
                <a:latin typeface="Verdana"/>
                <a:cs typeface="Verdana"/>
              </a:rPr>
              <a:t>o</a:t>
            </a:r>
            <a:r>
              <a:rPr sz="4100" b="1" spc="-440" dirty="0">
                <a:latin typeface="Verdana"/>
                <a:cs typeface="Verdana"/>
              </a:rPr>
              <a:t>j</a:t>
            </a:r>
            <a:r>
              <a:rPr sz="4100" b="1" spc="-160" dirty="0">
                <a:latin typeface="Verdana"/>
                <a:cs typeface="Verdana"/>
              </a:rPr>
              <a:t>e</a:t>
            </a:r>
            <a:r>
              <a:rPr sz="4100" b="1" spc="10" dirty="0">
                <a:latin typeface="Verdana"/>
                <a:cs typeface="Verdana"/>
              </a:rPr>
              <a:t>c</a:t>
            </a:r>
            <a:r>
              <a:rPr sz="4100" b="1" spc="-120" dirty="0">
                <a:latin typeface="Verdana"/>
                <a:cs typeface="Verdana"/>
              </a:rPr>
              <a:t>t</a:t>
            </a:r>
            <a:r>
              <a:rPr sz="4100" b="1" spc="-265" dirty="0">
                <a:latin typeface="Verdana"/>
                <a:cs typeface="Verdana"/>
              </a:rPr>
              <a:t> </a:t>
            </a:r>
            <a:r>
              <a:rPr sz="4100" b="1" spc="-365" dirty="0">
                <a:latin typeface="Verdana"/>
                <a:cs typeface="Verdana"/>
              </a:rPr>
              <a:t>T</a:t>
            </a:r>
            <a:r>
              <a:rPr sz="4100" b="1" spc="-215" dirty="0">
                <a:latin typeface="Verdana"/>
                <a:cs typeface="Verdana"/>
              </a:rPr>
              <a:t>i</a:t>
            </a:r>
            <a:r>
              <a:rPr sz="4100" b="1" spc="30" dirty="0">
                <a:latin typeface="Verdana"/>
                <a:cs typeface="Verdana"/>
              </a:rPr>
              <a:t>m</a:t>
            </a:r>
            <a:r>
              <a:rPr sz="4100" b="1" spc="-160" dirty="0">
                <a:latin typeface="Verdana"/>
                <a:cs typeface="Verdana"/>
              </a:rPr>
              <a:t>e</a:t>
            </a:r>
            <a:r>
              <a:rPr sz="4100" b="1" spc="-215" dirty="0">
                <a:latin typeface="Verdana"/>
                <a:cs typeface="Verdana"/>
              </a:rPr>
              <a:t>li</a:t>
            </a:r>
            <a:r>
              <a:rPr sz="4100" b="1" spc="-75" dirty="0">
                <a:latin typeface="Verdana"/>
                <a:cs typeface="Verdana"/>
              </a:rPr>
              <a:t>n</a:t>
            </a:r>
            <a:r>
              <a:rPr sz="4100" b="1" spc="-155" dirty="0">
                <a:latin typeface="Verdana"/>
                <a:cs typeface="Verdana"/>
              </a:rPr>
              <a:t>e</a:t>
            </a:r>
            <a:endParaRPr sz="41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6875" y="5651563"/>
            <a:ext cx="2038350" cy="12382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71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45"/>
              </a:spcBef>
            </a:pPr>
            <a:r>
              <a:rPr sz="7550" b="1" spc="-730" dirty="0">
                <a:solidFill>
                  <a:srgbClr val="FFFFFF"/>
                </a:solidFill>
                <a:latin typeface="Verdana"/>
                <a:cs typeface="Verdana"/>
              </a:rPr>
              <a:t>03.</a:t>
            </a:r>
            <a:endParaRPr sz="75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5055" y="6076562"/>
            <a:ext cx="468757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b="1" spc="5" dirty="0">
                <a:latin typeface="Verdana"/>
                <a:cs typeface="Verdana"/>
              </a:rPr>
              <a:t>D</a:t>
            </a:r>
            <a:r>
              <a:rPr sz="4100" b="1" spc="-160" dirty="0">
                <a:latin typeface="Verdana"/>
                <a:cs typeface="Verdana"/>
              </a:rPr>
              <a:t>e</a:t>
            </a:r>
            <a:r>
              <a:rPr sz="4100" b="1" spc="60" dirty="0">
                <a:latin typeface="Verdana"/>
                <a:cs typeface="Verdana"/>
              </a:rPr>
              <a:t>ﬁ</a:t>
            </a:r>
            <a:r>
              <a:rPr sz="4100" b="1" spc="-100" dirty="0">
                <a:latin typeface="Verdana"/>
                <a:cs typeface="Verdana"/>
              </a:rPr>
              <a:t>n</a:t>
            </a:r>
            <a:r>
              <a:rPr sz="4100" b="1" spc="-215" dirty="0">
                <a:latin typeface="Verdana"/>
                <a:cs typeface="Verdana"/>
              </a:rPr>
              <a:t>i</a:t>
            </a:r>
            <a:r>
              <a:rPr sz="4100" b="1" spc="-75" dirty="0">
                <a:latin typeface="Verdana"/>
                <a:cs typeface="Verdana"/>
              </a:rPr>
              <a:t>n</a:t>
            </a:r>
            <a:r>
              <a:rPr sz="4100" b="1" dirty="0">
                <a:latin typeface="Verdana"/>
                <a:cs typeface="Verdana"/>
              </a:rPr>
              <a:t>g</a:t>
            </a:r>
            <a:r>
              <a:rPr sz="4100" b="1" spc="-265" dirty="0">
                <a:latin typeface="Verdana"/>
                <a:cs typeface="Verdana"/>
              </a:rPr>
              <a:t> </a:t>
            </a:r>
            <a:r>
              <a:rPr sz="4100" b="1" spc="-235" dirty="0">
                <a:latin typeface="Verdana"/>
                <a:cs typeface="Verdana"/>
              </a:rPr>
              <a:t>a</a:t>
            </a:r>
            <a:r>
              <a:rPr sz="4100" b="1" spc="-265" dirty="0">
                <a:latin typeface="Verdana"/>
                <a:cs typeface="Verdana"/>
              </a:rPr>
              <a:t> </a:t>
            </a:r>
            <a:r>
              <a:rPr sz="4100" b="1" spc="-125" dirty="0">
                <a:latin typeface="Verdana"/>
                <a:cs typeface="Verdana"/>
              </a:rPr>
              <a:t>t</a:t>
            </a:r>
            <a:r>
              <a:rPr sz="4100" b="1" spc="-240" dirty="0">
                <a:latin typeface="Verdana"/>
                <a:cs typeface="Verdana"/>
              </a:rPr>
              <a:t>a</a:t>
            </a:r>
            <a:r>
              <a:rPr sz="4100" b="1" spc="-350" dirty="0">
                <a:latin typeface="Verdana"/>
                <a:cs typeface="Verdana"/>
              </a:rPr>
              <a:t>r</a:t>
            </a:r>
            <a:r>
              <a:rPr sz="4100" b="1" spc="-5" dirty="0">
                <a:latin typeface="Verdana"/>
                <a:cs typeface="Verdana"/>
              </a:rPr>
              <a:t>g</a:t>
            </a:r>
            <a:r>
              <a:rPr sz="4100" b="1" spc="-160" dirty="0">
                <a:latin typeface="Verdana"/>
                <a:cs typeface="Verdana"/>
              </a:rPr>
              <a:t>e</a:t>
            </a:r>
            <a:r>
              <a:rPr sz="4100" b="1" spc="-120" dirty="0">
                <a:latin typeface="Verdana"/>
                <a:cs typeface="Verdana"/>
              </a:rPr>
              <a:t>t</a:t>
            </a:r>
            <a:endParaRPr sz="41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6875" y="7186231"/>
            <a:ext cx="2038350" cy="12382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8894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384"/>
              </a:spcBef>
            </a:pPr>
            <a:r>
              <a:rPr sz="7550" b="1" spc="-409" dirty="0">
                <a:solidFill>
                  <a:srgbClr val="FFFFFF"/>
                </a:solidFill>
                <a:latin typeface="Verdana"/>
                <a:cs typeface="Verdana"/>
              </a:rPr>
              <a:t>04.</a:t>
            </a:r>
            <a:endParaRPr sz="75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5055" y="7654281"/>
            <a:ext cx="380682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b="1" spc="95" dirty="0">
                <a:latin typeface="Verdana"/>
                <a:cs typeface="Verdana"/>
              </a:rPr>
              <a:t>W</a:t>
            </a:r>
            <a:r>
              <a:rPr sz="4100" b="1" spc="-75" dirty="0">
                <a:latin typeface="Verdana"/>
                <a:cs typeface="Verdana"/>
              </a:rPr>
              <a:t>h</a:t>
            </a:r>
            <a:r>
              <a:rPr sz="4100" b="1" spc="-160" dirty="0">
                <a:latin typeface="Verdana"/>
                <a:cs typeface="Verdana"/>
              </a:rPr>
              <a:t>e</a:t>
            </a:r>
            <a:r>
              <a:rPr sz="4100" b="1" spc="-350" dirty="0">
                <a:latin typeface="Verdana"/>
                <a:cs typeface="Verdana"/>
              </a:rPr>
              <a:t>r</a:t>
            </a:r>
            <a:r>
              <a:rPr sz="4100" b="1" spc="-155" dirty="0">
                <a:latin typeface="Verdana"/>
                <a:cs typeface="Verdana"/>
              </a:rPr>
              <a:t>e</a:t>
            </a:r>
            <a:r>
              <a:rPr sz="4100" b="1" spc="-265" dirty="0">
                <a:latin typeface="Verdana"/>
                <a:cs typeface="Verdana"/>
              </a:rPr>
              <a:t> </a:t>
            </a:r>
            <a:r>
              <a:rPr sz="4100" b="1" spc="-285" dirty="0">
                <a:latin typeface="Verdana"/>
                <a:cs typeface="Verdana"/>
              </a:rPr>
              <a:t>w</a:t>
            </a:r>
            <a:r>
              <a:rPr sz="4100" b="1" spc="-155" dirty="0">
                <a:latin typeface="Verdana"/>
                <a:cs typeface="Verdana"/>
              </a:rPr>
              <a:t>e</a:t>
            </a:r>
            <a:r>
              <a:rPr sz="4100" b="1" spc="-265" dirty="0">
                <a:latin typeface="Verdana"/>
                <a:cs typeface="Verdana"/>
              </a:rPr>
              <a:t> </a:t>
            </a:r>
            <a:r>
              <a:rPr sz="4100" b="1" spc="-240" dirty="0">
                <a:latin typeface="Verdana"/>
                <a:cs typeface="Verdana"/>
              </a:rPr>
              <a:t>a</a:t>
            </a:r>
            <a:r>
              <a:rPr sz="4100" b="1" spc="-350" dirty="0">
                <a:latin typeface="Verdana"/>
                <a:cs typeface="Verdana"/>
              </a:rPr>
              <a:t>r</a:t>
            </a:r>
            <a:r>
              <a:rPr sz="4100" b="1" spc="-155" dirty="0">
                <a:latin typeface="Verdana"/>
                <a:cs typeface="Verdana"/>
              </a:rPr>
              <a:t>e</a:t>
            </a:r>
            <a:endParaRPr sz="41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123632" y="1065139"/>
            <a:ext cx="3602990" cy="676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50" spc="5" dirty="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sz="4250" spc="-245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4250" spc="-320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sz="4250" spc="-165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4250" spc="-27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4250" spc="-335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sz="4250" spc="-125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4250" spc="-120" dirty="0">
                <a:solidFill>
                  <a:srgbClr val="000000"/>
                </a:solidFill>
                <a:latin typeface="Verdana"/>
                <a:cs typeface="Verdana"/>
              </a:rPr>
              <a:t>u</a:t>
            </a:r>
            <a:r>
              <a:rPr sz="4250" spc="-35" dirty="0">
                <a:solidFill>
                  <a:srgbClr val="000000"/>
                </a:solidFill>
                <a:latin typeface="Verdana"/>
                <a:cs typeface="Verdana"/>
              </a:rPr>
              <a:t>d</a:t>
            </a:r>
            <a:r>
              <a:rPr sz="4250" spc="-220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4250" spc="-165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4250" spc="-320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endParaRPr sz="4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7167" y="1580616"/>
            <a:ext cx="7886699" cy="75723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38599" y="2789745"/>
            <a:ext cx="6356350" cy="27228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1950" dirty="0">
                <a:latin typeface="Verdana"/>
                <a:cs typeface="Verdana"/>
              </a:rPr>
              <a:t>Smart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dirty="0">
                <a:latin typeface="Verdana"/>
                <a:cs typeface="Verdana"/>
              </a:rPr>
              <a:t>water</a:t>
            </a:r>
            <a:r>
              <a:rPr sz="1950" spc="-170" dirty="0">
                <a:latin typeface="Verdana"/>
                <a:cs typeface="Verdana"/>
              </a:rPr>
              <a:t> </a:t>
            </a:r>
            <a:r>
              <a:rPr sz="1950" spc="15" dirty="0">
                <a:latin typeface="Verdana"/>
                <a:cs typeface="Verdana"/>
              </a:rPr>
              <a:t>fountains</a:t>
            </a:r>
            <a:r>
              <a:rPr sz="1950" spc="-170" dirty="0">
                <a:latin typeface="Verdana"/>
                <a:cs typeface="Verdana"/>
              </a:rPr>
              <a:t> </a:t>
            </a:r>
            <a:r>
              <a:rPr sz="1950" spc="-30" dirty="0">
                <a:latin typeface="Verdana"/>
                <a:cs typeface="Verdana"/>
              </a:rPr>
              <a:t>are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30" dirty="0">
                <a:latin typeface="Verdana"/>
                <a:cs typeface="Verdana"/>
              </a:rPr>
              <a:t>an</a:t>
            </a:r>
            <a:r>
              <a:rPr sz="1950" spc="-170" dirty="0">
                <a:latin typeface="Verdana"/>
                <a:cs typeface="Verdana"/>
              </a:rPr>
              <a:t> </a:t>
            </a:r>
            <a:r>
              <a:rPr sz="1950" spc="-10" dirty="0">
                <a:latin typeface="Verdana"/>
                <a:cs typeface="Verdana"/>
              </a:rPr>
              <a:t>innovative</a:t>
            </a:r>
            <a:r>
              <a:rPr sz="1950" spc="-170" dirty="0">
                <a:latin typeface="Verdana"/>
                <a:cs typeface="Verdana"/>
              </a:rPr>
              <a:t> </a:t>
            </a:r>
            <a:r>
              <a:rPr sz="1950" spc="20" dirty="0">
                <a:latin typeface="Verdana"/>
                <a:cs typeface="Verdana"/>
              </a:rPr>
              <a:t>solution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10" dirty="0">
                <a:latin typeface="Verdana"/>
                <a:cs typeface="Verdana"/>
              </a:rPr>
              <a:t>to </a:t>
            </a:r>
            <a:r>
              <a:rPr sz="1950" spc="-670" dirty="0">
                <a:latin typeface="Verdana"/>
                <a:cs typeface="Verdana"/>
              </a:rPr>
              <a:t> </a:t>
            </a:r>
            <a:r>
              <a:rPr sz="1950" spc="20" dirty="0">
                <a:latin typeface="Verdana"/>
                <a:cs typeface="Verdana"/>
              </a:rPr>
              <a:t>t</a:t>
            </a:r>
            <a:r>
              <a:rPr sz="1950" spc="85" dirty="0">
                <a:latin typeface="Verdana"/>
                <a:cs typeface="Verdana"/>
              </a:rPr>
              <a:t>h</a:t>
            </a:r>
            <a:r>
              <a:rPr sz="1950" spc="15" dirty="0">
                <a:latin typeface="Verdana"/>
                <a:cs typeface="Verdana"/>
              </a:rPr>
              <a:t>e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105" dirty="0">
                <a:latin typeface="Verdana"/>
                <a:cs typeface="Verdana"/>
              </a:rPr>
              <a:t>p</a:t>
            </a:r>
            <a:r>
              <a:rPr sz="1950" spc="-85" dirty="0">
                <a:latin typeface="Verdana"/>
                <a:cs typeface="Verdana"/>
              </a:rPr>
              <a:t>r</a:t>
            </a:r>
            <a:r>
              <a:rPr sz="1950" spc="35" dirty="0">
                <a:latin typeface="Verdana"/>
                <a:cs typeface="Verdana"/>
              </a:rPr>
              <a:t>o</a:t>
            </a:r>
            <a:r>
              <a:rPr sz="1950" spc="105" dirty="0">
                <a:latin typeface="Verdana"/>
                <a:cs typeface="Verdana"/>
              </a:rPr>
              <a:t>b</a:t>
            </a:r>
            <a:r>
              <a:rPr sz="1950" spc="-15" dirty="0">
                <a:latin typeface="Verdana"/>
                <a:cs typeface="Verdana"/>
              </a:rPr>
              <a:t>l</a:t>
            </a:r>
            <a:r>
              <a:rPr sz="1950" spc="15" dirty="0">
                <a:latin typeface="Verdana"/>
                <a:cs typeface="Verdana"/>
              </a:rPr>
              <a:t>e</a:t>
            </a:r>
            <a:r>
              <a:rPr sz="1950" spc="170" dirty="0">
                <a:latin typeface="Verdana"/>
                <a:cs typeface="Verdana"/>
              </a:rPr>
              <a:t>m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35" dirty="0">
                <a:latin typeface="Verdana"/>
                <a:cs typeface="Verdana"/>
              </a:rPr>
              <a:t>o</a:t>
            </a:r>
            <a:r>
              <a:rPr sz="1950" spc="-25" dirty="0">
                <a:latin typeface="Verdana"/>
                <a:cs typeface="Verdana"/>
              </a:rPr>
              <a:t>f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-25" dirty="0">
                <a:latin typeface="Verdana"/>
                <a:cs typeface="Verdana"/>
              </a:rPr>
              <a:t>a</a:t>
            </a:r>
            <a:r>
              <a:rPr sz="1950" spc="60" dirty="0">
                <a:latin typeface="Verdana"/>
                <a:cs typeface="Verdana"/>
              </a:rPr>
              <a:t>cc</a:t>
            </a:r>
            <a:r>
              <a:rPr sz="1950" spc="15" dirty="0">
                <a:latin typeface="Verdana"/>
                <a:cs typeface="Verdana"/>
              </a:rPr>
              <a:t>e</a:t>
            </a:r>
            <a:r>
              <a:rPr sz="1950" spc="-65" dirty="0">
                <a:latin typeface="Verdana"/>
                <a:cs typeface="Verdana"/>
              </a:rPr>
              <a:t>ss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-20" dirty="0">
                <a:latin typeface="Verdana"/>
                <a:cs typeface="Verdana"/>
              </a:rPr>
              <a:t>t</a:t>
            </a:r>
            <a:r>
              <a:rPr sz="1950" spc="35" dirty="0">
                <a:latin typeface="Verdana"/>
                <a:cs typeface="Verdana"/>
              </a:rPr>
              <a:t>o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60" dirty="0">
                <a:latin typeface="Verdana"/>
                <a:cs typeface="Verdana"/>
              </a:rPr>
              <a:t>c</a:t>
            </a:r>
            <a:r>
              <a:rPr sz="1950" spc="-15" dirty="0">
                <a:latin typeface="Verdana"/>
                <a:cs typeface="Verdana"/>
              </a:rPr>
              <a:t>le</a:t>
            </a:r>
            <a:r>
              <a:rPr sz="1950" spc="-25" dirty="0">
                <a:latin typeface="Verdana"/>
                <a:cs typeface="Verdana"/>
              </a:rPr>
              <a:t>a</a:t>
            </a:r>
            <a:r>
              <a:rPr sz="1950" spc="85" dirty="0">
                <a:latin typeface="Verdana"/>
                <a:cs typeface="Verdana"/>
              </a:rPr>
              <a:t>n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-25" dirty="0">
                <a:latin typeface="Verdana"/>
                <a:cs typeface="Verdana"/>
              </a:rPr>
              <a:t>a</a:t>
            </a:r>
            <a:r>
              <a:rPr sz="1950" spc="85" dirty="0">
                <a:latin typeface="Verdana"/>
                <a:cs typeface="Verdana"/>
              </a:rPr>
              <a:t>n</a:t>
            </a:r>
            <a:r>
              <a:rPr sz="1950" spc="105" dirty="0">
                <a:latin typeface="Verdana"/>
                <a:cs typeface="Verdana"/>
              </a:rPr>
              <a:t>d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-65" dirty="0">
                <a:latin typeface="Verdana"/>
                <a:cs typeface="Verdana"/>
              </a:rPr>
              <a:t>s</a:t>
            </a:r>
            <a:r>
              <a:rPr sz="1950" spc="-25" dirty="0">
                <a:latin typeface="Verdana"/>
                <a:cs typeface="Verdana"/>
              </a:rPr>
              <a:t>a</a:t>
            </a:r>
            <a:r>
              <a:rPr sz="1950" spc="-45" dirty="0">
                <a:latin typeface="Verdana"/>
                <a:cs typeface="Verdana"/>
              </a:rPr>
              <a:t>f</a:t>
            </a:r>
            <a:r>
              <a:rPr sz="1950" spc="15" dirty="0">
                <a:latin typeface="Verdana"/>
                <a:cs typeface="Verdana"/>
              </a:rPr>
              <a:t>e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105" dirty="0">
                <a:latin typeface="Verdana"/>
                <a:cs typeface="Verdana"/>
              </a:rPr>
              <a:t>d</a:t>
            </a:r>
            <a:r>
              <a:rPr sz="1950" spc="-75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i</a:t>
            </a:r>
            <a:r>
              <a:rPr sz="1950" spc="85" dirty="0">
                <a:latin typeface="Verdana"/>
                <a:cs typeface="Verdana"/>
              </a:rPr>
              <a:t>n</a:t>
            </a:r>
            <a:r>
              <a:rPr sz="1950" spc="-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i</a:t>
            </a:r>
            <a:r>
              <a:rPr sz="1950" spc="85" dirty="0">
                <a:latin typeface="Verdana"/>
                <a:cs typeface="Verdana"/>
              </a:rPr>
              <a:t>ng  </a:t>
            </a:r>
            <a:r>
              <a:rPr sz="1950" spc="80" dirty="0">
                <a:latin typeface="Verdana"/>
                <a:cs typeface="Verdana"/>
              </a:rPr>
              <a:t>w</a:t>
            </a:r>
            <a:r>
              <a:rPr sz="1950" spc="-25" dirty="0">
                <a:latin typeface="Verdana"/>
                <a:cs typeface="Verdana"/>
              </a:rPr>
              <a:t>a</a:t>
            </a:r>
            <a:r>
              <a:rPr sz="1950" spc="-20" dirty="0">
                <a:latin typeface="Verdana"/>
                <a:cs typeface="Verdana"/>
              </a:rPr>
              <a:t>t</a:t>
            </a:r>
            <a:r>
              <a:rPr sz="1950" spc="15" dirty="0">
                <a:latin typeface="Verdana"/>
                <a:cs typeface="Verdana"/>
              </a:rPr>
              <a:t>e</a:t>
            </a:r>
            <a:r>
              <a:rPr sz="1950" spc="-75" dirty="0">
                <a:latin typeface="Verdana"/>
                <a:cs typeface="Verdana"/>
              </a:rPr>
              <a:t>r</a:t>
            </a:r>
            <a:r>
              <a:rPr sz="1950" spc="-300" dirty="0">
                <a:latin typeface="Verdana"/>
                <a:cs typeface="Verdana"/>
              </a:rPr>
              <a:t>.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-85" dirty="0">
                <a:latin typeface="Verdana"/>
                <a:cs typeface="Verdana"/>
              </a:rPr>
              <a:t>T</a:t>
            </a:r>
            <a:r>
              <a:rPr sz="1950" spc="85" dirty="0">
                <a:latin typeface="Verdana"/>
                <a:cs typeface="Verdana"/>
              </a:rPr>
              <a:t>h</a:t>
            </a:r>
            <a:r>
              <a:rPr sz="1950" spc="-5" dirty="0">
                <a:latin typeface="Verdana"/>
                <a:cs typeface="Verdana"/>
              </a:rPr>
              <a:t>e</a:t>
            </a:r>
            <a:r>
              <a:rPr sz="1950" spc="-100" dirty="0">
                <a:latin typeface="Verdana"/>
                <a:cs typeface="Verdana"/>
              </a:rPr>
              <a:t>y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35" dirty="0">
                <a:latin typeface="Verdana"/>
                <a:cs typeface="Verdana"/>
              </a:rPr>
              <a:t>o</a:t>
            </a:r>
            <a:r>
              <a:rPr sz="1950" spc="-25" dirty="0">
                <a:latin typeface="Verdana"/>
                <a:cs typeface="Verdana"/>
              </a:rPr>
              <a:t>f</a:t>
            </a:r>
            <a:r>
              <a:rPr sz="1950" spc="-45" dirty="0">
                <a:latin typeface="Verdana"/>
                <a:cs typeface="Verdana"/>
              </a:rPr>
              <a:t>f</a:t>
            </a:r>
            <a:r>
              <a:rPr sz="1950" spc="15" dirty="0">
                <a:latin typeface="Verdana"/>
                <a:cs typeface="Verdana"/>
              </a:rPr>
              <a:t>e</a:t>
            </a:r>
            <a:r>
              <a:rPr sz="1950" spc="-55" dirty="0">
                <a:latin typeface="Verdana"/>
                <a:cs typeface="Verdana"/>
              </a:rPr>
              <a:t>r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-25" dirty="0">
                <a:latin typeface="Verdana"/>
                <a:cs typeface="Verdana"/>
              </a:rPr>
              <a:t>a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-75" dirty="0">
                <a:latin typeface="Verdana"/>
                <a:cs typeface="Verdana"/>
              </a:rPr>
              <a:t>r</a:t>
            </a:r>
            <a:r>
              <a:rPr sz="1950" spc="-25" dirty="0">
                <a:latin typeface="Verdana"/>
                <a:cs typeface="Verdana"/>
              </a:rPr>
              <a:t>a</a:t>
            </a:r>
            <a:r>
              <a:rPr sz="1950" spc="85" dirty="0">
                <a:latin typeface="Verdana"/>
                <a:cs typeface="Verdana"/>
              </a:rPr>
              <a:t>n</a:t>
            </a:r>
            <a:r>
              <a:rPr sz="1950" spc="120" dirty="0">
                <a:latin typeface="Verdana"/>
                <a:cs typeface="Verdana"/>
              </a:rPr>
              <a:t>g</a:t>
            </a:r>
            <a:r>
              <a:rPr sz="1950" spc="15" dirty="0">
                <a:latin typeface="Verdana"/>
                <a:cs typeface="Verdana"/>
              </a:rPr>
              <a:t>e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35" dirty="0">
                <a:latin typeface="Verdana"/>
                <a:cs typeface="Verdana"/>
              </a:rPr>
              <a:t>o</a:t>
            </a:r>
            <a:r>
              <a:rPr sz="1950" spc="-25" dirty="0">
                <a:latin typeface="Verdana"/>
                <a:cs typeface="Verdana"/>
              </a:rPr>
              <a:t>f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105" dirty="0">
                <a:latin typeface="Verdana"/>
                <a:cs typeface="Verdana"/>
              </a:rPr>
              <a:t>b</a:t>
            </a:r>
            <a:r>
              <a:rPr sz="1950" spc="15" dirty="0">
                <a:latin typeface="Verdana"/>
                <a:cs typeface="Verdana"/>
              </a:rPr>
              <a:t>e</a:t>
            </a:r>
            <a:r>
              <a:rPr sz="1950" spc="85" dirty="0">
                <a:latin typeface="Verdana"/>
                <a:cs typeface="Verdana"/>
              </a:rPr>
              <a:t>n</a:t>
            </a:r>
            <a:r>
              <a:rPr sz="1950" spc="15" dirty="0">
                <a:latin typeface="Verdana"/>
                <a:cs typeface="Verdana"/>
              </a:rPr>
              <a:t>e</a:t>
            </a:r>
            <a:r>
              <a:rPr sz="1950" spc="120" dirty="0">
                <a:latin typeface="Verdana"/>
                <a:cs typeface="Verdana"/>
              </a:rPr>
              <a:t>ﬁ</a:t>
            </a:r>
            <a:r>
              <a:rPr sz="1950" spc="20" dirty="0">
                <a:latin typeface="Verdana"/>
                <a:cs typeface="Verdana"/>
              </a:rPr>
              <a:t>t</a:t>
            </a:r>
            <a:r>
              <a:rPr sz="1950" spc="-65" dirty="0">
                <a:latin typeface="Verdana"/>
                <a:cs typeface="Verdana"/>
              </a:rPr>
              <a:t>s</a:t>
            </a:r>
            <a:r>
              <a:rPr sz="1950" spc="-300" dirty="0">
                <a:latin typeface="Verdana"/>
                <a:cs typeface="Verdana"/>
              </a:rPr>
              <a:t>,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-15" dirty="0">
                <a:latin typeface="Verdana"/>
                <a:cs typeface="Verdana"/>
              </a:rPr>
              <a:t>i</a:t>
            </a:r>
            <a:r>
              <a:rPr sz="1950" spc="85" dirty="0">
                <a:latin typeface="Verdana"/>
                <a:cs typeface="Verdana"/>
              </a:rPr>
              <a:t>n</a:t>
            </a:r>
            <a:r>
              <a:rPr sz="1950" spc="60" dirty="0">
                <a:latin typeface="Verdana"/>
                <a:cs typeface="Verdana"/>
              </a:rPr>
              <a:t>c</a:t>
            </a:r>
            <a:r>
              <a:rPr sz="1950" spc="-15" dirty="0">
                <a:latin typeface="Verdana"/>
                <a:cs typeface="Verdana"/>
              </a:rPr>
              <a:t>l</a:t>
            </a:r>
            <a:r>
              <a:rPr sz="1950" spc="75" dirty="0">
                <a:latin typeface="Verdana"/>
                <a:cs typeface="Verdana"/>
              </a:rPr>
              <a:t>u</a:t>
            </a:r>
            <a:r>
              <a:rPr sz="1950" spc="105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i</a:t>
            </a:r>
            <a:r>
              <a:rPr sz="1950" spc="85" dirty="0">
                <a:latin typeface="Verdana"/>
                <a:cs typeface="Verdana"/>
              </a:rPr>
              <a:t>ng  </a:t>
            </a:r>
            <a:r>
              <a:rPr sz="1950" spc="20" dirty="0">
                <a:latin typeface="Verdana"/>
                <a:cs typeface="Verdana"/>
              </a:rPr>
              <a:t>improved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55" dirty="0">
                <a:latin typeface="Verdana"/>
                <a:cs typeface="Verdana"/>
              </a:rPr>
              <a:t>public</a:t>
            </a:r>
            <a:r>
              <a:rPr sz="1950" spc="-170" dirty="0">
                <a:latin typeface="Verdana"/>
                <a:cs typeface="Verdana"/>
              </a:rPr>
              <a:t> </a:t>
            </a:r>
            <a:r>
              <a:rPr sz="1950" spc="-25" dirty="0">
                <a:latin typeface="Verdana"/>
                <a:cs typeface="Verdana"/>
              </a:rPr>
              <a:t>health,</a:t>
            </a:r>
            <a:r>
              <a:rPr sz="1950" spc="-170" dirty="0">
                <a:latin typeface="Verdana"/>
                <a:cs typeface="Verdana"/>
              </a:rPr>
              <a:t> </a:t>
            </a:r>
            <a:r>
              <a:rPr sz="1950" spc="40" dirty="0">
                <a:latin typeface="Verdana"/>
                <a:cs typeface="Verdana"/>
              </a:rPr>
              <a:t>reduced</a:t>
            </a:r>
            <a:r>
              <a:rPr sz="1950" spc="-170" dirty="0">
                <a:latin typeface="Verdana"/>
                <a:cs typeface="Verdana"/>
              </a:rPr>
              <a:t> </a:t>
            </a:r>
            <a:r>
              <a:rPr sz="1950" spc="15" dirty="0">
                <a:latin typeface="Verdana"/>
                <a:cs typeface="Verdana"/>
              </a:rPr>
              <a:t>plastic</a:t>
            </a:r>
            <a:r>
              <a:rPr sz="1950" spc="-170" dirty="0">
                <a:latin typeface="Verdana"/>
                <a:cs typeface="Verdana"/>
              </a:rPr>
              <a:t> </a:t>
            </a:r>
            <a:r>
              <a:rPr sz="1950" spc="-50" dirty="0">
                <a:latin typeface="Verdana"/>
                <a:cs typeface="Verdana"/>
              </a:rPr>
              <a:t>waste,</a:t>
            </a:r>
            <a:r>
              <a:rPr sz="1950" spc="-170" dirty="0">
                <a:latin typeface="Verdana"/>
                <a:cs typeface="Verdana"/>
              </a:rPr>
              <a:t> </a:t>
            </a:r>
            <a:r>
              <a:rPr sz="1950" spc="55" dirty="0">
                <a:latin typeface="Verdana"/>
                <a:cs typeface="Verdana"/>
              </a:rPr>
              <a:t>and </a:t>
            </a:r>
            <a:r>
              <a:rPr sz="1950" spc="-670" dirty="0">
                <a:latin typeface="Verdana"/>
                <a:cs typeface="Verdana"/>
              </a:rPr>
              <a:t> </a:t>
            </a:r>
            <a:r>
              <a:rPr sz="1950" spc="60" dirty="0">
                <a:latin typeface="Verdana"/>
                <a:cs typeface="Verdana"/>
              </a:rPr>
              <a:t>c</a:t>
            </a:r>
            <a:r>
              <a:rPr sz="1950" spc="35" dirty="0">
                <a:latin typeface="Verdana"/>
                <a:cs typeface="Verdana"/>
              </a:rPr>
              <a:t>o</a:t>
            </a:r>
            <a:r>
              <a:rPr sz="1950" spc="-65" dirty="0">
                <a:latin typeface="Verdana"/>
                <a:cs typeface="Verdana"/>
              </a:rPr>
              <a:t>s</a:t>
            </a:r>
            <a:r>
              <a:rPr sz="1950" spc="20" dirty="0">
                <a:latin typeface="Verdana"/>
                <a:cs typeface="Verdana"/>
              </a:rPr>
              <a:t>t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-65" dirty="0">
                <a:latin typeface="Verdana"/>
                <a:cs typeface="Verdana"/>
              </a:rPr>
              <a:t>s</a:t>
            </a:r>
            <a:r>
              <a:rPr sz="1950" spc="-45" dirty="0">
                <a:latin typeface="Verdana"/>
                <a:cs typeface="Verdana"/>
              </a:rPr>
              <a:t>a</a:t>
            </a:r>
            <a:r>
              <a:rPr sz="1950" spc="-10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i</a:t>
            </a:r>
            <a:r>
              <a:rPr sz="1950" spc="85" dirty="0">
                <a:latin typeface="Verdana"/>
                <a:cs typeface="Verdana"/>
              </a:rPr>
              <a:t>n</a:t>
            </a:r>
            <a:r>
              <a:rPr sz="1950" spc="120" dirty="0">
                <a:latin typeface="Verdana"/>
                <a:cs typeface="Verdana"/>
              </a:rPr>
              <a:t>g</a:t>
            </a:r>
            <a:r>
              <a:rPr sz="1950" spc="-65" dirty="0">
                <a:latin typeface="Verdana"/>
                <a:cs typeface="Verdana"/>
              </a:rPr>
              <a:t>s</a:t>
            </a:r>
            <a:r>
              <a:rPr sz="1950" spc="-300" dirty="0">
                <a:latin typeface="Verdana"/>
                <a:cs typeface="Verdana"/>
              </a:rPr>
              <a:t>.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235" dirty="0">
                <a:latin typeface="Verdana"/>
                <a:cs typeface="Verdana"/>
              </a:rPr>
              <a:t>W</a:t>
            </a:r>
            <a:r>
              <a:rPr sz="1950" spc="85" dirty="0">
                <a:latin typeface="Verdana"/>
                <a:cs typeface="Verdana"/>
              </a:rPr>
              <a:t>h</a:t>
            </a:r>
            <a:r>
              <a:rPr sz="1950" spc="-15" dirty="0">
                <a:latin typeface="Verdana"/>
                <a:cs typeface="Verdana"/>
              </a:rPr>
              <a:t>il</a:t>
            </a:r>
            <a:r>
              <a:rPr sz="1950" spc="15" dirty="0">
                <a:latin typeface="Verdana"/>
                <a:cs typeface="Verdana"/>
              </a:rPr>
              <a:t>e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20" dirty="0">
                <a:latin typeface="Verdana"/>
                <a:cs typeface="Verdana"/>
              </a:rPr>
              <a:t>t</a:t>
            </a:r>
            <a:r>
              <a:rPr sz="1950" spc="85" dirty="0">
                <a:latin typeface="Verdana"/>
                <a:cs typeface="Verdana"/>
              </a:rPr>
              <a:t>h</a:t>
            </a:r>
            <a:r>
              <a:rPr sz="1950" spc="15" dirty="0">
                <a:latin typeface="Verdana"/>
                <a:cs typeface="Verdana"/>
              </a:rPr>
              <a:t>e</a:t>
            </a:r>
            <a:r>
              <a:rPr sz="1950" spc="-85" dirty="0">
                <a:latin typeface="Verdana"/>
                <a:cs typeface="Verdana"/>
              </a:rPr>
              <a:t>r</a:t>
            </a:r>
            <a:r>
              <a:rPr sz="1950" spc="15" dirty="0">
                <a:latin typeface="Verdana"/>
                <a:cs typeface="Verdana"/>
              </a:rPr>
              <a:t>e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-25" dirty="0">
                <a:latin typeface="Verdana"/>
                <a:cs typeface="Verdana"/>
              </a:rPr>
              <a:t>a</a:t>
            </a:r>
            <a:r>
              <a:rPr sz="1950" spc="-85" dirty="0">
                <a:latin typeface="Verdana"/>
                <a:cs typeface="Verdana"/>
              </a:rPr>
              <a:t>r</a:t>
            </a:r>
            <a:r>
              <a:rPr sz="1950" spc="15" dirty="0">
                <a:latin typeface="Verdana"/>
                <a:cs typeface="Verdana"/>
              </a:rPr>
              <a:t>e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-65" dirty="0">
                <a:latin typeface="Verdana"/>
                <a:cs typeface="Verdana"/>
              </a:rPr>
              <a:t>s</a:t>
            </a:r>
            <a:r>
              <a:rPr sz="1950" spc="35" dirty="0">
                <a:latin typeface="Verdana"/>
                <a:cs typeface="Verdana"/>
              </a:rPr>
              <a:t>o</a:t>
            </a:r>
            <a:r>
              <a:rPr sz="1950" spc="170" dirty="0">
                <a:latin typeface="Verdana"/>
                <a:cs typeface="Verdana"/>
              </a:rPr>
              <a:t>m</a:t>
            </a:r>
            <a:r>
              <a:rPr sz="1950" spc="15" dirty="0">
                <a:latin typeface="Verdana"/>
                <a:cs typeface="Verdana"/>
              </a:rPr>
              <a:t>e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60" dirty="0">
                <a:latin typeface="Verdana"/>
                <a:cs typeface="Verdana"/>
              </a:rPr>
              <a:t>c</a:t>
            </a:r>
            <a:r>
              <a:rPr sz="1950" spc="85" dirty="0">
                <a:latin typeface="Verdana"/>
                <a:cs typeface="Verdana"/>
              </a:rPr>
              <a:t>h</a:t>
            </a:r>
            <a:r>
              <a:rPr sz="1950" spc="-25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ll</a:t>
            </a:r>
            <a:r>
              <a:rPr sz="1950" spc="15" dirty="0">
                <a:latin typeface="Verdana"/>
                <a:cs typeface="Verdana"/>
              </a:rPr>
              <a:t>e</a:t>
            </a:r>
            <a:r>
              <a:rPr sz="1950" spc="85" dirty="0">
                <a:latin typeface="Verdana"/>
                <a:cs typeface="Verdana"/>
              </a:rPr>
              <a:t>n</a:t>
            </a:r>
            <a:r>
              <a:rPr sz="1950" spc="120" dirty="0">
                <a:latin typeface="Verdana"/>
                <a:cs typeface="Verdana"/>
              </a:rPr>
              <a:t>g</a:t>
            </a:r>
            <a:r>
              <a:rPr sz="1950" spc="15" dirty="0">
                <a:latin typeface="Verdana"/>
                <a:cs typeface="Verdana"/>
              </a:rPr>
              <a:t>e</a:t>
            </a:r>
            <a:r>
              <a:rPr sz="1950" spc="-65" dirty="0">
                <a:latin typeface="Verdana"/>
                <a:cs typeface="Verdana"/>
              </a:rPr>
              <a:t>s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-25" dirty="0">
                <a:latin typeface="Verdana"/>
                <a:cs typeface="Verdana"/>
              </a:rPr>
              <a:t>a</a:t>
            </a:r>
            <a:r>
              <a:rPr sz="1950" spc="85" dirty="0">
                <a:latin typeface="Verdana"/>
                <a:cs typeface="Verdana"/>
              </a:rPr>
              <a:t>n</a:t>
            </a:r>
            <a:r>
              <a:rPr sz="1950" spc="75" dirty="0">
                <a:latin typeface="Verdana"/>
                <a:cs typeface="Verdana"/>
              </a:rPr>
              <a:t>d  </a:t>
            </a:r>
            <a:r>
              <a:rPr sz="1950" spc="15" dirty="0">
                <a:latin typeface="Verdana"/>
                <a:cs typeface="Verdana"/>
              </a:rPr>
              <a:t>limitations </a:t>
            </a:r>
            <a:r>
              <a:rPr sz="1950" spc="10" dirty="0">
                <a:latin typeface="Verdana"/>
                <a:cs typeface="Verdana"/>
              </a:rPr>
              <a:t>to their </a:t>
            </a:r>
            <a:r>
              <a:rPr sz="1950" spc="-70" dirty="0">
                <a:latin typeface="Verdana"/>
                <a:cs typeface="Verdana"/>
              </a:rPr>
              <a:t>use, </a:t>
            </a:r>
            <a:r>
              <a:rPr sz="1950" spc="40" dirty="0">
                <a:latin typeface="Verdana"/>
                <a:cs typeface="Verdana"/>
              </a:rPr>
              <a:t>the beneﬁts </a:t>
            </a:r>
            <a:r>
              <a:rPr sz="1950" spc="-40" dirty="0">
                <a:latin typeface="Verdana"/>
                <a:cs typeface="Verdana"/>
              </a:rPr>
              <a:t>far </a:t>
            </a:r>
            <a:r>
              <a:rPr sz="1950" spc="50" dirty="0">
                <a:latin typeface="Verdana"/>
                <a:cs typeface="Verdana"/>
              </a:rPr>
              <a:t>outweigh </a:t>
            </a:r>
            <a:r>
              <a:rPr sz="1950" spc="55" dirty="0">
                <a:latin typeface="Verdana"/>
                <a:cs typeface="Verdana"/>
              </a:rPr>
              <a:t> </a:t>
            </a:r>
            <a:r>
              <a:rPr sz="1950" spc="20" dirty="0">
                <a:latin typeface="Verdana"/>
                <a:cs typeface="Verdana"/>
              </a:rPr>
              <a:t>t</a:t>
            </a:r>
            <a:r>
              <a:rPr sz="1950" spc="85" dirty="0">
                <a:latin typeface="Verdana"/>
                <a:cs typeface="Verdana"/>
              </a:rPr>
              <a:t>h</a:t>
            </a:r>
            <a:r>
              <a:rPr sz="1950" spc="15" dirty="0">
                <a:latin typeface="Verdana"/>
                <a:cs typeface="Verdana"/>
              </a:rPr>
              <a:t>e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60" dirty="0">
                <a:latin typeface="Verdana"/>
                <a:cs typeface="Verdana"/>
              </a:rPr>
              <a:t>c</a:t>
            </a:r>
            <a:r>
              <a:rPr sz="1950" spc="35" dirty="0">
                <a:latin typeface="Verdana"/>
                <a:cs typeface="Verdana"/>
              </a:rPr>
              <a:t>o</a:t>
            </a:r>
            <a:r>
              <a:rPr sz="1950" spc="-65" dirty="0">
                <a:latin typeface="Verdana"/>
                <a:cs typeface="Verdana"/>
              </a:rPr>
              <a:t>s</a:t>
            </a:r>
            <a:r>
              <a:rPr sz="1950" spc="20" dirty="0">
                <a:latin typeface="Verdana"/>
                <a:cs typeface="Verdana"/>
              </a:rPr>
              <a:t>t</a:t>
            </a:r>
            <a:r>
              <a:rPr sz="1950" spc="-65" dirty="0">
                <a:latin typeface="Verdana"/>
                <a:cs typeface="Verdana"/>
              </a:rPr>
              <a:t>s</a:t>
            </a:r>
            <a:r>
              <a:rPr sz="1950" spc="-300" dirty="0">
                <a:latin typeface="Verdana"/>
                <a:cs typeface="Verdana"/>
              </a:rPr>
              <a:t>.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55" dirty="0">
                <a:latin typeface="Verdana"/>
                <a:cs typeface="Verdana"/>
              </a:rPr>
              <a:t>A</a:t>
            </a:r>
            <a:r>
              <a:rPr sz="1950" spc="-65" dirty="0">
                <a:latin typeface="Verdana"/>
                <a:cs typeface="Verdana"/>
              </a:rPr>
              <a:t>s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170" dirty="0">
                <a:latin typeface="Verdana"/>
                <a:cs typeface="Verdana"/>
              </a:rPr>
              <a:t>m</a:t>
            </a:r>
            <a:r>
              <a:rPr sz="1950" spc="35" dirty="0">
                <a:latin typeface="Verdana"/>
                <a:cs typeface="Verdana"/>
              </a:rPr>
              <a:t>o</a:t>
            </a:r>
            <a:r>
              <a:rPr sz="1950" spc="-85" dirty="0">
                <a:latin typeface="Verdana"/>
                <a:cs typeface="Verdana"/>
              </a:rPr>
              <a:t>r</a:t>
            </a:r>
            <a:r>
              <a:rPr sz="1950" spc="15" dirty="0">
                <a:latin typeface="Verdana"/>
                <a:cs typeface="Verdana"/>
              </a:rPr>
              <a:t>e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-25" dirty="0">
                <a:latin typeface="Verdana"/>
                <a:cs typeface="Verdana"/>
              </a:rPr>
              <a:t>a</a:t>
            </a:r>
            <a:r>
              <a:rPr sz="1950" spc="85" dirty="0">
                <a:latin typeface="Verdana"/>
                <a:cs typeface="Verdana"/>
              </a:rPr>
              <a:t>n</a:t>
            </a:r>
            <a:r>
              <a:rPr sz="1950" spc="105" dirty="0">
                <a:latin typeface="Verdana"/>
                <a:cs typeface="Verdana"/>
              </a:rPr>
              <a:t>d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170" dirty="0">
                <a:latin typeface="Verdana"/>
                <a:cs typeface="Verdana"/>
              </a:rPr>
              <a:t>m</a:t>
            </a:r>
            <a:r>
              <a:rPr sz="1950" spc="35" dirty="0">
                <a:latin typeface="Verdana"/>
                <a:cs typeface="Verdana"/>
              </a:rPr>
              <a:t>o</a:t>
            </a:r>
            <a:r>
              <a:rPr sz="1950" spc="-85" dirty="0">
                <a:latin typeface="Verdana"/>
                <a:cs typeface="Verdana"/>
              </a:rPr>
              <a:t>r</a:t>
            </a:r>
            <a:r>
              <a:rPr sz="1950" spc="15" dirty="0">
                <a:latin typeface="Verdana"/>
                <a:cs typeface="Verdana"/>
              </a:rPr>
              <a:t>e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80" dirty="0">
                <a:latin typeface="Verdana"/>
                <a:cs typeface="Verdana"/>
              </a:rPr>
              <a:t>c</a:t>
            </a:r>
            <a:r>
              <a:rPr sz="1950" spc="-15" dirty="0">
                <a:latin typeface="Verdana"/>
                <a:cs typeface="Verdana"/>
              </a:rPr>
              <a:t>i</a:t>
            </a:r>
            <a:r>
              <a:rPr sz="1950" spc="2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i</a:t>
            </a:r>
            <a:r>
              <a:rPr sz="1950" spc="15" dirty="0">
                <a:latin typeface="Verdana"/>
                <a:cs typeface="Verdana"/>
              </a:rPr>
              <a:t>e</a:t>
            </a:r>
            <a:r>
              <a:rPr sz="1950" spc="-65" dirty="0">
                <a:latin typeface="Verdana"/>
                <a:cs typeface="Verdana"/>
              </a:rPr>
              <a:t>s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-25" dirty="0">
                <a:latin typeface="Verdana"/>
                <a:cs typeface="Verdana"/>
              </a:rPr>
              <a:t>a</a:t>
            </a:r>
            <a:r>
              <a:rPr sz="1950" spc="85" dirty="0">
                <a:latin typeface="Verdana"/>
                <a:cs typeface="Verdana"/>
              </a:rPr>
              <a:t>n</a:t>
            </a:r>
            <a:r>
              <a:rPr sz="1950" spc="105" dirty="0">
                <a:latin typeface="Verdana"/>
                <a:cs typeface="Verdana"/>
              </a:rPr>
              <a:t>d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105" dirty="0">
                <a:latin typeface="Verdana"/>
                <a:cs typeface="Verdana"/>
              </a:rPr>
              <a:t>p</a:t>
            </a:r>
            <a:r>
              <a:rPr sz="1950" spc="75" dirty="0">
                <a:latin typeface="Verdana"/>
                <a:cs typeface="Verdana"/>
              </a:rPr>
              <a:t>u</a:t>
            </a:r>
            <a:r>
              <a:rPr sz="1950" spc="105" dirty="0">
                <a:latin typeface="Verdana"/>
                <a:cs typeface="Verdana"/>
              </a:rPr>
              <a:t>b</a:t>
            </a:r>
            <a:r>
              <a:rPr sz="1950" spc="-15" dirty="0">
                <a:latin typeface="Verdana"/>
                <a:cs typeface="Verdana"/>
              </a:rPr>
              <a:t>li</a:t>
            </a:r>
            <a:r>
              <a:rPr sz="1950" spc="60" dirty="0">
                <a:latin typeface="Verdana"/>
                <a:cs typeface="Verdana"/>
              </a:rPr>
              <a:t>c  </a:t>
            </a:r>
            <a:r>
              <a:rPr sz="1950" spc="-65" dirty="0">
                <a:latin typeface="Verdana"/>
                <a:cs typeface="Verdana"/>
              </a:rPr>
              <a:t>s</a:t>
            </a:r>
            <a:r>
              <a:rPr sz="1950" spc="95" dirty="0">
                <a:latin typeface="Verdana"/>
                <a:cs typeface="Verdana"/>
              </a:rPr>
              <a:t>p</a:t>
            </a:r>
            <a:r>
              <a:rPr sz="1950" spc="-25" dirty="0">
                <a:latin typeface="Verdana"/>
                <a:cs typeface="Verdana"/>
              </a:rPr>
              <a:t>a</a:t>
            </a:r>
            <a:r>
              <a:rPr sz="1950" spc="60" dirty="0">
                <a:latin typeface="Verdana"/>
                <a:cs typeface="Verdana"/>
              </a:rPr>
              <a:t>c</a:t>
            </a:r>
            <a:r>
              <a:rPr sz="1950" spc="15" dirty="0">
                <a:latin typeface="Verdana"/>
                <a:cs typeface="Verdana"/>
              </a:rPr>
              <a:t>e</a:t>
            </a:r>
            <a:r>
              <a:rPr sz="1950" spc="-65" dirty="0">
                <a:latin typeface="Verdana"/>
                <a:cs typeface="Verdana"/>
              </a:rPr>
              <a:t>s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-25" dirty="0">
                <a:latin typeface="Verdana"/>
                <a:cs typeface="Verdana"/>
              </a:rPr>
              <a:t>a</a:t>
            </a:r>
            <a:r>
              <a:rPr sz="1950" spc="105" dirty="0">
                <a:latin typeface="Verdana"/>
                <a:cs typeface="Verdana"/>
              </a:rPr>
              <a:t>d</a:t>
            </a:r>
            <a:r>
              <a:rPr sz="1950" spc="35" dirty="0">
                <a:latin typeface="Verdana"/>
                <a:cs typeface="Verdana"/>
              </a:rPr>
              <a:t>o</a:t>
            </a:r>
            <a:r>
              <a:rPr sz="1950" spc="105" dirty="0">
                <a:latin typeface="Verdana"/>
                <a:cs typeface="Verdana"/>
              </a:rPr>
              <a:t>p</a:t>
            </a:r>
            <a:r>
              <a:rPr sz="1950" spc="20" dirty="0">
                <a:latin typeface="Verdana"/>
                <a:cs typeface="Verdana"/>
              </a:rPr>
              <a:t>t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-65" dirty="0">
                <a:latin typeface="Verdana"/>
                <a:cs typeface="Verdana"/>
              </a:rPr>
              <a:t>s</a:t>
            </a:r>
            <a:r>
              <a:rPr sz="1950" spc="170" dirty="0">
                <a:latin typeface="Verdana"/>
                <a:cs typeface="Verdana"/>
              </a:rPr>
              <a:t>m</a:t>
            </a:r>
            <a:r>
              <a:rPr sz="1950" spc="-25" dirty="0">
                <a:latin typeface="Verdana"/>
                <a:cs typeface="Verdana"/>
              </a:rPr>
              <a:t>a</a:t>
            </a:r>
            <a:r>
              <a:rPr sz="1950" spc="-30" dirty="0">
                <a:latin typeface="Verdana"/>
                <a:cs typeface="Verdana"/>
              </a:rPr>
              <a:t>r</a:t>
            </a:r>
            <a:r>
              <a:rPr sz="1950" spc="20" dirty="0">
                <a:latin typeface="Verdana"/>
                <a:cs typeface="Verdana"/>
              </a:rPr>
              <a:t>t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80" dirty="0">
                <a:latin typeface="Verdana"/>
                <a:cs typeface="Verdana"/>
              </a:rPr>
              <a:t>w</a:t>
            </a:r>
            <a:r>
              <a:rPr sz="1950" spc="-25" dirty="0">
                <a:latin typeface="Verdana"/>
                <a:cs typeface="Verdana"/>
              </a:rPr>
              <a:t>a</a:t>
            </a:r>
            <a:r>
              <a:rPr sz="1950" spc="-20" dirty="0">
                <a:latin typeface="Verdana"/>
                <a:cs typeface="Verdana"/>
              </a:rPr>
              <a:t>t</a:t>
            </a:r>
            <a:r>
              <a:rPr sz="1950" spc="15" dirty="0">
                <a:latin typeface="Verdana"/>
                <a:cs typeface="Verdana"/>
              </a:rPr>
              <a:t>e</a:t>
            </a:r>
            <a:r>
              <a:rPr sz="1950" spc="-55" dirty="0">
                <a:latin typeface="Verdana"/>
                <a:cs typeface="Verdana"/>
              </a:rPr>
              <a:t>r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-45" dirty="0">
                <a:latin typeface="Verdana"/>
                <a:cs typeface="Verdana"/>
              </a:rPr>
              <a:t>f</a:t>
            </a:r>
            <a:r>
              <a:rPr sz="1950" spc="35" dirty="0">
                <a:latin typeface="Verdana"/>
                <a:cs typeface="Verdana"/>
              </a:rPr>
              <a:t>o</a:t>
            </a:r>
            <a:r>
              <a:rPr sz="1950" spc="75" dirty="0">
                <a:latin typeface="Verdana"/>
                <a:cs typeface="Verdana"/>
              </a:rPr>
              <a:t>u</a:t>
            </a:r>
            <a:r>
              <a:rPr sz="1950" spc="85" dirty="0">
                <a:latin typeface="Verdana"/>
                <a:cs typeface="Verdana"/>
              </a:rPr>
              <a:t>n</a:t>
            </a:r>
            <a:r>
              <a:rPr sz="1950" spc="20" dirty="0">
                <a:latin typeface="Verdana"/>
                <a:cs typeface="Verdana"/>
              </a:rPr>
              <a:t>t</a:t>
            </a:r>
            <a:r>
              <a:rPr sz="1950" spc="-25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i</a:t>
            </a:r>
            <a:r>
              <a:rPr sz="1950" spc="85" dirty="0">
                <a:latin typeface="Verdana"/>
                <a:cs typeface="Verdana"/>
              </a:rPr>
              <a:t>n</a:t>
            </a:r>
            <a:r>
              <a:rPr sz="1950" spc="-65" dirty="0">
                <a:latin typeface="Verdana"/>
                <a:cs typeface="Verdana"/>
              </a:rPr>
              <a:t>s</a:t>
            </a:r>
            <a:r>
              <a:rPr sz="1950" spc="-300" dirty="0">
                <a:latin typeface="Verdana"/>
                <a:cs typeface="Verdana"/>
              </a:rPr>
              <a:t>,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85" dirty="0">
                <a:latin typeface="Verdana"/>
                <a:cs typeface="Verdana"/>
              </a:rPr>
              <a:t>w</a:t>
            </a:r>
            <a:r>
              <a:rPr sz="1950" spc="15" dirty="0">
                <a:latin typeface="Verdana"/>
                <a:cs typeface="Verdana"/>
              </a:rPr>
              <a:t>e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30" dirty="0">
                <a:latin typeface="Verdana"/>
                <a:cs typeface="Verdana"/>
              </a:rPr>
              <a:t>ca</a:t>
            </a:r>
            <a:r>
              <a:rPr sz="1950" spc="85" dirty="0">
                <a:latin typeface="Verdana"/>
                <a:cs typeface="Verdana"/>
              </a:rPr>
              <a:t>n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-15" dirty="0">
                <a:latin typeface="Verdana"/>
                <a:cs typeface="Verdana"/>
              </a:rPr>
              <a:t>l</a:t>
            </a:r>
            <a:r>
              <a:rPr sz="1950" spc="35" dirty="0">
                <a:latin typeface="Verdana"/>
                <a:cs typeface="Verdana"/>
              </a:rPr>
              <a:t>oo</a:t>
            </a:r>
            <a:r>
              <a:rPr sz="1950" spc="10" dirty="0">
                <a:latin typeface="Verdana"/>
                <a:cs typeface="Verdana"/>
              </a:rPr>
              <a:t>k  </a:t>
            </a:r>
            <a:r>
              <a:rPr sz="1950" spc="-45" dirty="0">
                <a:latin typeface="Verdana"/>
                <a:cs typeface="Verdana"/>
              </a:rPr>
              <a:t>f</a:t>
            </a:r>
            <a:r>
              <a:rPr sz="1950" spc="35" dirty="0">
                <a:latin typeface="Verdana"/>
                <a:cs typeface="Verdana"/>
              </a:rPr>
              <a:t>o</a:t>
            </a:r>
            <a:r>
              <a:rPr sz="1950" spc="-30" dirty="0">
                <a:latin typeface="Verdana"/>
                <a:cs typeface="Verdana"/>
              </a:rPr>
              <a:t>r</a:t>
            </a:r>
            <a:r>
              <a:rPr sz="1950" spc="80" dirty="0">
                <a:latin typeface="Verdana"/>
                <a:cs typeface="Verdana"/>
              </a:rPr>
              <a:t>w</a:t>
            </a:r>
            <a:r>
              <a:rPr sz="1950" spc="-25" dirty="0">
                <a:latin typeface="Verdana"/>
                <a:cs typeface="Verdana"/>
              </a:rPr>
              <a:t>a</a:t>
            </a:r>
            <a:r>
              <a:rPr sz="1950" spc="-85" dirty="0">
                <a:latin typeface="Verdana"/>
                <a:cs typeface="Verdana"/>
              </a:rPr>
              <a:t>r</a:t>
            </a:r>
            <a:r>
              <a:rPr sz="1950" spc="105" dirty="0">
                <a:latin typeface="Verdana"/>
                <a:cs typeface="Verdana"/>
              </a:rPr>
              <a:t>d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-20" dirty="0">
                <a:latin typeface="Verdana"/>
                <a:cs typeface="Verdana"/>
              </a:rPr>
              <a:t>t</a:t>
            </a:r>
            <a:r>
              <a:rPr sz="1950" spc="35" dirty="0">
                <a:latin typeface="Verdana"/>
                <a:cs typeface="Verdana"/>
              </a:rPr>
              <a:t>o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-25" dirty="0">
                <a:latin typeface="Verdana"/>
                <a:cs typeface="Verdana"/>
              </a:rPr>
              <a:t>a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85" dirty="0">
                <a:latin typeface="Verdana"/>
                <a:cs typeface="Verdana"/>
              </a:rPr>
              <a:t>h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25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l</a:t>
            </a:r>
            <a:r>
              <a:rPr sz="1950" spc="20" dirty="0">
                <a:latin typeface="Verdana"/>
                <a:cs typeface="Verdana"/>
              </a:rPr>
              <a:t>t</a:t>
            </a:r>
            <a:r>
              <a:rPr sz="1950" spc="85" dirty="0">
                <a:latin typeface="Verdana"/>
                <a:cs typeface="Verdana"/>
              </a:rPr>
              <a:t>h</a:t>
            </a:r>
            <a:r>
              <a:rPr sz="1950" spc="-15" dirty="0">
                <a:latin typeface="Verdana"/>
                <a:cs typeface="Verdana"/>
              </a:rPr>
              <a:t>i</a:t>
            </a:r>
            <a:r>
              <a:rPr sz="1950" spc="15" dirty="0">
                <a:latin typeface="Verdana"/>
                <a:cs typeface="Verdana"/>
              </a:rPr>
              <a:t>e</a:t>
            </a:r>
            <a:r>
              <a:rPr sz="1950" spc="-55" dirty="0">
                <a:latin typeface="Verdana"/>
                <a:cs typeface="Verdana"/>
              </a:rPr>
              <a:t>r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-25" dirty="0">
                <a:latin typeface="Verdana"/>
                <a:cs typeface="Verdana"/>
              </a:rPr>
              <a:t>a</a:t>
            </a:r>
            <a:r>
              <a:rPr sz="1950" spc="85" dirty="0">
                <a:latin typeface="Verdana"/>
                <a:cs typeface="Verdana"/>
              </a:rPr>
              <a:t>n</a:t>
            </a:r>
            <a:r>
              <a:rPr sz="1950" spc="105" dirty="0">
                <a:latin typeface="Verdana"/>
                <a:cs typeface="Verdana"/>
              </a:rPr>
              <a:t>d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170" dirty="0">
                <a:latin typeface="Verdana"/>
                <a:cs typeface="Verdana"/>
              </a:rPr>
              <a:t>m</a:t>
            </a:r>
            <a:r>
              <a:rPr sz="1950" spc="35" dirty="0">
                <a:latin typeface="Verdana"/>
                <a:cs typeface="Verdana"/>
              </a:rPr>
              <a:t>o</a:t>
            </a:r>
            <a:r>
              <a:rPr sz="1950" spc="-85" dirty="0">
                <a:latin typeface="Verdana"/>
                <a:cs typeface="Verdana"/>
              </a:rPr>
              <a:t>r</a:t>
            </a:r>
            <a:r>
              <a:rPr sz="1950" spc="15" dirty="0">
                <a:latin typeface="Verdana"/>
                <a:cs typeface="Verdana"/>
              </a:rPr>
              <a:t>e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-65" dirty="0">
                <a:latin typeface="Verdana"/>
                <a:cs typeface="Verdana"/>
              </a:rPr>
              <a:t>s</a:t>
            </a:r>
            <a:r>
              <a:rPr sz="1950" spc="75" dirty="0">
                <a:latin typeface="Verdana"/>
                <a:cs typeface="Verdana"/>
              </a:rPr>
              <a:t>u</a:t>
            </a:r>
            <a:r>
              <a:rPr sz="1950" spc="-65" dirty="0">
                <a:latin typeface="Verdana"/>
                <a:cs typeface="Verdana"/>
              </a:rPr>
              <a:t>s</a:t>
            </a:r>
            <a:r>
              <a:rPr sz="1950" spc="20" dirty="0">
                <a:latin typeface="Verdana"/>
                <a:cs typeface="Verdana"/>
              </a:rPr>
              <a:t>t</a:t>
            </a:r>
            <a:r>
              <a:rPr sz="1950" spc="-25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i</a:t>
            </a:r>
            <a:r>
              <a:rPr sz="1950" spc="85" dirty="0">
                <a:latin typeface="Verdana"/>
                <a:cs typeface="Verdana"/>
              </a:rPr>
              <a:t>n</a:t>
            </a:r>
            <a:r>
              <a:rPr sz="1950" spc="-25" dirty="0">
                <a:latin typeface="Verdana"/>
                <a:cs typeface="Verdana"/>
              </a:rPr>
              <a:t>a</a:t>
            </a:r>
            <a:r>
              <a:rPr sz="1950" spc="105" dirty="0">
                <a:latin typeface="Verdana"/>
                <a:cs typeface="Verdana"/>
              </a:rPr>
              <a:t>b</a:t>
            </a:r>
            <a:r>
              <a:rPr sz="1950" spc="-15" dirty="0">
                <a:latin typeface="Verdana"/>
                <a:cs typeface="Verdana"/>
              </a:rPr>
              <a:t>l</a:t>
            </a:r>
            <a:r>
              <a:rPr sz="1950" spc="15" dirty="0">
                <a:latin typeface="Verdana"/>
                <a:cs typeface="Verdana"/>
              </a:rPr>
              <a:t>e</a:t>
            </a:r>
            <a:r>
              <a:rPr sz="1950" spc="-175" dirty="0">
                <a:latin typeface="Verdana"/>
                <a:cs typeface="Verdana"/>
              </a:rPr>
              <a:t> </a:t>
            </a:r>
            <a:r>
              <a:rPr sz="1950" spc="-25" dirty="0">
                <a:latin typeface="Verdana"/>
                <a:cs typeface="Verdana"/>
              </a:rPr>
              <a:t>f</a:t>
            </a:r>
            <a:r>
              <a:rPr sz="1950" spc="75" dirty="0">
                <a:latin typeface="Verdana"/>
                <a:cs typeface="Verdana"/>
              </a:rPr>
              <a:t>u</a:t>
            </a:r>
            <a:r>
              <a:rPr sz="1950" spc="20" dirty="0">
                <a:latin typeface="Verdana"/>
                <a:cs typeface="Verdana"/>
              </a:rPr>
              <a:t>t</a:t>
            </a:r>
            <a:r>
              <a:rPr sz="1950" spc="75" dirty="0">
                <a:latin typeface="Verdana"/>
                <a:cs typeface="Verdana"/>
              </a:rPr>
              <a:t>u</a:t>
            </a:r>
            <a:r>
              <a:rPr sz="1950" spc="-85" dirty="0">
                <a:latin typeface="Verdana"/>
                <a:cs typeface="Verdana"/>
              </a:rPr>
              <a:t>r</a:t>
            </a:r>
            <a:r>
              <a:rPr sz="1950" spc="15" dirty="0">
                <a:latin typeface="Verdana"/>
                <a:cs typeface="Verdana"/>
              </a:rPr>
              <a:t>e</a:t>
            </a:r>
            <a:r>
              <a:rPr sz="1950" spc="-300" dirty="0">
                <a:latin typeface="Verdana"/>
                <a:cs typeface="Verdana"/>
              </a:rPr>
              <a:t>.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6121"/>
            <a:ext cx="8477250" cy="1390650"/>
          </a:xfrm>
          <a:custGeom>
            <a:avLst/>
            <a:gdLst/>
            <a:ahLst/>
            <a:cxnLst/>
            <a:rect l="l" t="t" r="r" b="b"/>
            <a:pathLst>
              <a:path w="8477250" h="1390650">
                <a:moveTo>
                  <a:pt x="8477249" y="1390649"/>
                </a:moveTo>
                <a:lnTo>
                  <a:pt x="0" y="1390649"/>
                </a:lnTo>
                <a:lnTo>
                  <a:pt x="0" y="0"/>
                </a:lnTo>
                <a:lnTo>
                  <a:pt x="8477249" y="0"/>
                </a:lnTo>
                <a:lnTo>
                  <a:pt x="8477249" y="13906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972" y="1084570"/>
            <a:ext cx="1532255" cy="78041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0"/>
              </a:spcBef>
            </a:pPr>
            <a:r>
              <a:rPr spc="105" dirty="0"/>
              <a:t>C</a:t>
            </a:r>
            <a:r>
              <a:rPr spc="70" dirty="0"/>
              <a:t>o</a:t>
            </a:r>
            <a:r>
              <a:rPr spc="130" dirty="0"/>
              <a:t>nc</a:t>
            </a:r>
            <a:r>
              <a:rPr spc="-40" dirty="0"/>
              <a:t>l</a:t>
            </a:r>
            <a:r>
              <a:rPr spc="105" dirty="0"/>
              <a:t>u</a:t>
            </a:r>
            <a:r>
              <a:rPr spc="-5" dirty="0"/>
              <a:t>s</a:t>
            </a:r>
            <a:r>
              <a:rPr spc="-35" dirty="0"/>
              <a:t>i  </a:t>
            </a:r>
            <a:r>
              <a:rPr spc="95" dirty="0"/>
              <a:t>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62077" y="1434264"/>
            <a:ext cx="380682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b="1" spc="180" dirty="0">
                <a:solidFill>
                  <a:srgbClr val="FFFFFF"/>
                </a:solidFill>
                <a:latin typeface="Tahoma"/>
                <a:cs typeface="Tahoma"/>
              </a:rPr>
              <a:t>Where</a:t>
            </a:r>
            <a:r>
              <a:rPr sz="4100" b="1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b="1" spc="110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4100" b="1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b="1" spc="30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endParaRPr sz="4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8350" y="2940050"/>
            <a:ext cx="16459200" cy="259686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2247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70"/>
              </a:spcBef>
            </a:pPr>
            <a:r>
              <a:rPr sz="8000" b="1" spc="50" dirty="0">
                <a:latin typeface="Tahoma"/>
                <a:cs typeface="Tahoma"/>
              </a:rPr>
              <a:t>Thanks!</a:t>
            </a:r>
            <a:endParaRPr sz="8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600"/>
              </a:spcBef>
            </a:pPr>
            <a:r>
              <a:rPr sz="4400" i="1" spc="165" dirty="0">
                <a:latin typeface="Verdana"/>
                <a:cs typeface="Verdana"/>
              </a:rPr>
              <a:t>Do</a:t>
            </a:r>
            <a:r>
              <a:rPr sz="4400" i="1" spc="-280" dirty="0">
                <a:latin typeface="Verdana"/>
                <a:cs typeface="Verdana"/>
              </a:rPr>
              <a:t> </a:t>
            </a:r>
            <a:r>
              <a:rPr sz="4400" i="1" spc="40" dirty="0">
                <a:latin typeface="Verdana"/>
                <a:cs typeface="Verdana"/>
              </a:rPr>
              <a:t>you</a:t>
            </a:r>
            <a:r>
              <a:rPr sz="4400" i="1" spc="-280" dirty="0">
                <a:latin typeface="Verdana"/>
                <a:cs typeface="Verdana"/>
              </a:rPr>
              <a:t> </a:t>
            </a:r>
            <a:r>
              <a:rPr sz="4400" i="1" spc="95" dirty="0">
                <a:latin typeface="Verdana"/>
                <a:cs typeface="Verdana"/>
              </a:rPr>
              <a:t>have</a:t>
            </a:r>
            <a:r>
              <a:rPr sz="4400" i="1" spc="-275" dirty="0">
                <a:latin typeface="Verdana"/>
                <a:cs typeface="Verdana"/>
              </a:rPr>
              <a:t> </a:t>
            </a:r>
            <a:r>
              <a:rPr sz="4400" i="1" spc="110" dirty="0">
                <a:latin typeface="Verdana"/>
                <a:cs typeface="Verdana"/>
              </a:rPr>
              <a:t>any</a:t>
            </a:r>
            <a:r>
              <a:rPr sz="4400" i="1" spc="-280" dirty="0">
                <a:latin typeface="Verdana"/>
                <a:cs typeface="Verdana"/>
              </a:rPr>
              <a:t> </a:t>
            </a:r>
            <a:r>
              <a:rPr sz="4400" i="1" spc="75" dirty="0">
                <a:latin typeface="Verdana"/>
                <a:cs typeface="Verdana"/>
              </a:rPr>
              <a:t>questions?</a:t>
            </a:r>
            <a:endParaRPr sz="4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8103" y="4580"/>
            <a:ext cx="7399895" cy="102824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6875" y="2489644"/>
            <a:ext cx="2038350" cy="12382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206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95"/>
              </a:spcBef>
            </a:pPr>
            <a:r>
              <a:rPr sz="7550" b="1" spc="-1225" dirty="0">
                <a:solidFill>
                  <a:srgbClr val="FFFFFF"/>
                </a:solidFill>
                <a:latin typeface="Verdana"/>
                <a:cs typeface="Verdana"/>
              </a:rPr>
              <a:t>01.</a:t>
            </a:r>
            <a:endParaRPr sz="75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5055" y="2921210"/>
            <a:ext cx="482346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b="1" spc="-95" dirty="0">
                <a:latin typeface="Verdana"/>
                <a:cs typeface="Verdana"/>
              </a:rPr>
              <a:t>A</a:t>
            </a:r>
            <a:r>
              <a:rPr sz="4100" b="1" spc="-40" dirty="0">
                <a:latin typeface="Verdana"/>
                <a:cs typeface="Verdana"/>
              </a:rPr>
              <a:t>b</a:t>
            </a:r>
            <a:r>
              <a:rPr sz="4100" b="1" spc="-155" dirty="0">
                <a:latin typeface="Verdana"/>
                <a:cs typeface="Verdana"/>
              </a:rPr>
              <a:t>o</a:t>
            </a:r>
            <a:r>
              <a:rPr sz="4100" b="1" spc="-114" dirty="0">
                <a:latin typeface="Verdana"/>
                <a:cs typeface="Verdana"/>
              </a:rPr>
              <a:t>u</a:t>
            </a:r>
            <a:r>
              <a:rPr sz="4100" b="1" spc="-120" dirty="0">
                <a:latin typeface="Verdana"/>
                <a:cs typeface="Verdana"/>
              </a:rPr>
              <a:t>t</a:t>
            </a:r>
            <a:r>
              <a:rPr sz="4100" b="1" spc="-265" dirty="0">
                <a:latin typeface="Verdana"/>
                <a:cs typeface="Verdana"/>
              </a:rPr>
              <a:t> </a:t>
            </a:r>
            <a:r>
              <a:rPr sz="4100" b="1" spc="-125" dirty="0">
                <a:latin typeface="Verdana"/>
                <a:cs typeface="Verdana"/>
              </a:rPr>
              <a:t>t</a:t>
            </a:r>
            <a:r>
              <a:rPr sz="4100" b="1" spc="-75" dirty="0">
                <a:latin typeface="Verdana"/>
                <a:cs typeface="Verdana"/>
              </a:rPr>
              <a:t>h</a:t>
            </a:r>
            <a:r>
              <a:rPr sz="4100" b="1" spc="-155" dirty="0">
                <a:latin typeface="Verdana"/>
                <a:cs typeface="Verdana"/>
              </a:rPr>
              <a:t>e</a:t>
            </a:r>
            <a:r>
              <a:rPr sz="4100" b="1" spc="-265" dirty="0">
                <a:latin typeface="Verdana"/>
                <a:cs typeface="Verdana"/>
              </a:rPr>
              <a:t> </a:t>
            </a:r>
            <a:r>
              <a:rPr sz="4100" b="1" spc="-40" dirty="0">
                <a:latin typeface="Verdana"/>
                <a:cs typeface="Verdana"/>
              </a:rPr>
              <a:t>p</a:t>
            </a:r>
            <a:r>
              <a:rPr sz="4100" b="1" spc="-350" dirty="0">
                <a:latin typeface="Verdana"/>
                <a:cs typeface="Verdana"/>
              </a:rPr>
              <a:t>r</a:t>
            </a:r>
            <a:r>
              <a:rPr sz="4100" b="1" spc="-155" dirty="0">
                <a:latin typeface="Verdana"/>
                <a:cs typeface="Verdana"/>
              </a:rPr>
              <a:t>o</a:t>
            </a:r>
            <a:r>
              <a:rPr sz="4100" b="1" spc="-440" dirty="0">
                <a:latin typeface="Verdana"/>
                <a:cs typeface="Verdana"/>
              </a:rPr>
              <a:t>j</a:t>
            </a:r>
            <a:r>
              <a:rPr sz="4100" b="1" spc="-160" dirty="0">
                <a:latin typeface="Verdana"/>
                <a:cs typeface="Verdana"/>
              </a:rPr>
              <a:t>e</a:t>
            </a:r>
            <a:r>
              <a:rPr sz="4100" b="1" spc="10" dirty="0">
                <a:latin typeface="Verdana"/>
                <a:cs typeface="Verdana"/>
              </a:rPr>
              <a:t>c</a:t>
            </a:r>
            <a:r>
              <a:rPr sz="4100" b="1" spc="-120" dirty="0">
                <a:latin typeface="Verdana"/>
                <a:cs typeface="Verdana"/>
              </a:rPr>
              <a:t>t</a:t>
            </a:r>
            <a:endParaRPr sz="4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6875" y="4080128"/>
            <a:ext cx="2038350" cy="12382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220979">
              <a:lnSpc>
                <a:spcPts val="9055"/>
              </a:lnSpc>
            </a:pPr>
            <a:r>
              <a:rPr sz="7550" b="1" spc="-690" dirty="0">
                <a:solidFill>
                  <a:srgbClr val="FFFFFF"/>
                </a:solidFill>
                <a:latin typeface="Verdana"/>
                <a:cs typeface="Verdana"/>
              </a:rPr>
              <a:t>02.</a:t>
            </a:r>
            <a:endParaRPr sz="75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055" y="4498836"/>
            <a:ext cx="444373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b="1" spc="-70" dirty="0">
                <a:latin typeface="Verdana"/>
                <a:cs typeface="Verdana"/>
              </a:rPr>
              <a:t>P</a:t>
            </a:r>
            <a:r>
              <a:rPr sz="4100" b="1" spc="-350" dirty="0">
                <a:latin typeface="Verdana"/>
                <a:cs typeface="Verdana"/>
              </a:rPr>
              <a:t>r</a:t>
            </a:r>
            <a:r>
              <a:rPr sz="4100" b="1" spc="-155" dirty="0">
                <a:latin typeface="Verdana"/>
                <a:cs typeface="Verdana"/>
              </a:rPr>
              <a:t>o</a:t>
            </a:r>
            <a:r>
              <a:rPr sz="4100" b="1" spc="-440" dirty="0">
                <a:latin typeface="Verdana"/>
                <a:cs typeface="Verdana"/>
              </a:rPr>
              <a:t>j</a:t>
            </a:r>
            <a:r>
              <a:rPr sz="4100" b="1" spc="-160" dirty="0">
                <a:latin typeface="Verdana"/>
                <a:cs typeface="Verdana"/>
              </a:rPr>
              <a:t>e</a:t>
            </a:r>
            <a:r>
              <a:rPr sz="4100" b="1" spc="10" dirty="0">
                <a:latin typeface="Verdana"/>
                <a:cs typeface="Verdana"/>
              </a:rPr>
              <a:t>c</a:t>
            </a:r>
            <a:r>
              <a:rPr sz="4100" b="1" spc="-120" dirty="0">
                <a:latin typeface="Verdana"/>
                <a:cs typeface="Verdana"/>
              </a:rPr>
              <a:t>t</a:t>
            </a:r>
            <a:r>
              <a:rPr sz="4100" b="1" spc="-265" dirty="0">
                <a:latin typeface="Verdana"/>
                <a:cs typeface="Verdana"/>
              </a:rPr>
              <a:t> </a:t>
            </a:r>
            <a:r>
              <a:rPr sz="4100" b="1" spc="-365" dirty="0">
                <a:latin typeface="Verdana"/>
                <a:cs typeface="Verdana"/>
              </a:rPr>
              <a:t>T</a:t>
            </a:r>
            <a:r>
              <a:rPr sz="4100" b="1" spc="-215" dirty="0">
                <a:latin typeface="Verdana"/>
                <a:cs typeface="Verdana"/>
              </a:rPr>
              <a:t>i</a:t>
            </a:r>
            <a:r>
              <a:rPr sz="4100" b="1" spc="30" dirty="0">
                <a:latin typeface="Verdana"/>
                <a:cs typeface="Verdana"/>
              </a:rPr>
              <a:t>m</a:t>
            </a:r>
            <a:r>
              <a:rPr sz="4100" b="1" spc="-160" dirty="0">
                <a:latin typeface="Verdana"/>
                <a:cs typeface="Verdana"/>
              </a:rPr>
              <a:t>e</a:t>
            </a:r>
            <a:r>
              <a:rPr sz="4100" b="1" spc="-215" dirty="0">
                <a:latin typeface="Verdana"/>
                <a:cs typeface="Verdana"/>
              </a:rPr>
              <a:t>li</a:t>
            </a:r>
            <a:r>
              <a:rPr sz="4100" b="1" spc="-75" dirty="0">
                <a:latin typeface="Verdana"/>
                <a:cs typeface="Verdana"/>
              </a:rPr>
              <a:t>n</a:t>
            </a:r>
            <a:r>
              <a:rPr sz="4100" b="1" spc="-155" dirty="0">
                <a:latin typeface="Verdana"/>
                <a:cs typeface="Verdana"/>
              </a:rPr>
              <a:t>e</a:t>
            </a:r>
            <a:endParaRPr sz="41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6875" y="5651563"/>
            <a:ext cx="2038350" cy="12382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71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45"/>
              </a:spcBef>
            </a:pPr>
            <a:r>
              <a:rPr sz="7550" b="1" spc="-730" dirty="0">
                <a:solidFill>
                  <a:srgbClr val="FFFFFF"/>
                </a:solidFill>
                <a:latin typeface="Verdana"/>
                <a:cs typeface="Verdana"/>
              </a:rPr>
              <a:t>03.</a:t>
            </a:r>
            <a:endParaRPr sz="75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5055" y="6076562"/>
            <a:ext cx="468757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b="1" spc="5" dirty="0">
                <a:latin typeface="Verdana"/>
                <a:cs typeface="Verdana"/>
              </a:rPr>
              <a:t>D</a:t>
            </a:r>
            <a:r>
              <a:rPr sz="4100" b="1" spc="-160" dirty="0">
                <a:latin typeface="Verdana"/>
                <a:cs typeface="Verdana"/>
              </a:rPr>
              <a:t>e</a:t>
            </a:r>
            <a:r>
              <a:rPr sz="4100" b="1" spc="60" dirty="0">
                <a:latin typeface="Verdana"/>
                <a:cs typeface="Verdana"/>
              </a:rPr>
              <a:t>ﬁ</a:t>
            </a:r>
            <a:r>
              <a:rPr sz="4100" b="1" spc="-100" dirty="0">
                <a:latin typeface="Verdana"/>
                <a:cs typeface="Verdana"/>
              </a:rPr>
              <a:t>n</a:t>
            </a:r>
            <a:r>
              <a:rPr sz="4100" b="1" spc="-215" dirty="0">
                <a:latin typeface="Verdana"/>
                <a:cs typeface="Verdana"/>
              </a:rPr>
              <a:t>i</a:t>
            </a:r>
            <a:r>
              <a:rPr sz="4100" b="1" spc="-75" dirty="0">
                <a:latin typeface="Verdana"/>
                <a:cs typeface="Verdana"/>
              </a:rPr>
              <a:t>n</a:t>
            </a:r>
            <a:r>
              <a:rPr sz="4100" b="1" dirty="0">
                <a:latin typeface="Verdana"/>
                <a:cs typeface="Verdana"/>
              </a:rPr>
              <a:t>g</a:t>
            </a:r>
            <a:r>
              <a:rPr sz="4100" b="1" spc="-265" dirty="0">
                <a:latin typeface="Verdana"/>
                <a:cs typeface="Verdana"/>
              </a:rPr>
              <a:t> </a:t>
            </a:r>
            <a:r>
              <a:rPr sz="4100" b="1" spc="-235" dirty="0">
                <a:latin typeface="Verdana"/>
                <a:cs typeface="Verdana"/>
              </a:rPr>
              <a:t>a</a:t>
            </a:r>
            <a:r>
              <a:rPr sz="4100" b="1" spc="-265" dirty="0">
                <a:latin typeface="Verdana"/>
                <a:cs typeface="Verdana"/>
              </a:rPr>
              <a:t> </a:t>
            </a:r>
            <a:r>
              <a:rPr sz="4100" b="1" spc="-125" dirty="0">
                <a:latin typeface="Verdana"/>
                <a:cs typeface="Verdana"/>
              </a:rPr>
              <a:t>t</a:t>
            </a:r>
            <a:r>
              <a:rPr sz="4100" b="1" spc="-240" dirty="0">
                <a:latin typeface="Verdana"/>
                <a:cs typeface="Verdana"/>
              </a:rPr>
              <a:t>a</a:t>
            </a:r>
            <a:r>
              <a:rPr sz="4100" b="1" spc="-350" dirty="0">
                <a:latin typeface="Verdana"/>
                <a:cs typeface="Verdana"/>
              </a:rPr>
              <a:t>r</a:t>
            </a:r>
            <a:r>
              <a:rPr sz="4100" b="1" spc="-5" dirty="0">
                <a:latin typeface="Verdana"/>
                <a:cs typeface="Verdana"/>
              </a:rPr>
              <a:t>g</a:t>
            </a:r>
            <a:r>
              <a:rPr sz="4100" b="1" spc="-160" dirty="0">
                <a:latin typeface="Verdana"/>
                <a:cs typeface="Verdana"/>
              </a:rPr>
              <a:t>e</a:t>
            </a:r>
            <a:r>
              <a:rPr sz="4100" b="1" spc="-120" dirty="0">
                <a:latin typeface="Verdana"/>
                <a:cs typeface="Verdana"/>
              </a:rPr>
              <a:t>t</a:t>
            </a:r>
            <a:endParaRPr sz="41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6875" y="7186231"/>
            <a:ext cx="2038350" cy="12382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8894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384"/>
              </a:spcBef>
            </a:pPr>
            <a:r>
              <a:rPr sz="7550" b="1" spc="-409" dirty="0">
                <a:solidFill>
                  <a:srgbClr val="FFFFFF"/>
                </a:solidFill>
                <a:latin typeface="Verdana"/>
                <a:cs typeface="Verdana"/>
              </a:rPr>
              <a:t>04.</a:t>
            </a:r>
            <a:endParaRPr sz="75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5055" y="7654281"/>
            <a:ext cx="380682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b="1" spc="95" dirty="0">
                <a:latin typeface="Verdana"/>
                <a:cs typeface="Verdana"/>
              </a:rPr>
              <a:t>W</a:t>
            </a:r>
            <a:r>
              <a:rPr sz="4100" b="1" spc="-75" dirty="0">
                <a:latin typeface="Verdana"/>
                <a:cs typeface="Verdana"/>
              </a:rPr>
              <a:t>h</a:t>
            </a:r>
            <a:r>
              <a:rPr sz="4100" b="1" spc="-160" dirty="0">
                <a:latin typeface="Verdana"/>
                <a:cs typeface="Verdana"/>
              </a:rPr>
              <a:t>e</a:t>
            </a:r>
            <a:r>
              <a:rPr sz="4100" b="1" spc="-350" dirty="0">
                <a:latin typeface="Verdana"/>
                <a:cs typeface="Verdana"/>
              </a:rPr>
              <a:t>r</a:t>
            </a:r>
            <a:r>
              <a:rPr sz="4100" b="1" spc="-155" dirty="0">
                <a:latin typeface="Verdana"/>
                <a:cs typeface="Verdana"/>
              </a:rPr>
              <a:t>e</a:t>
            </a:r>
            <a:r>
              <a:rPr sz="4100" b="1" spc="-265" dirty="0">
                <a:latin typeface="Verdana"/>
                <a:cs typeface="Verdana"/>
              </a:rPr>
              <a:t> </a:t>
            </a:r>
            <a:r>
              <a:rPr sz="4100" b="1" spc="-285" dirty="0">
                <a:latin typeface="Verdana"/>
                <a:cs typeface="Verdana"/>
              </a:rPr>
              <a:t>w</a:t>
            </a:r>
            <a:r>
              <a:rPr sz="4100" b="1" spc="-155" dirty="0">
                <a:latin typeface="Verdana"/>
                <a:cs typeface="Verdana"/>
              </a:rPr>
              <a:t>e</a:t>
            </a:r>
            <a:r>
              <a:rPr sz="4100" b="1" spc="-265" dirty="0">
                <a:latin typeface="Verdana"/>
                <a:cs typeface="Verdana"/>
              </a:rPr>
              <a:t> </a:t>
            </a:r>
            <a:r>
              <a:rPr sz="4100" b="1" spc="-240" dirty="0">
                <a:latin typeface="Verdana"/>
                <a:cs typeface="Verdana"/>
              </a:rPr>
              <a:t>a</a:t>
            </a:r>
            <a:r>
              <a:rPr sz="4100" b="1" spc="-350" dirty="0">
                <a:latin typeface="Verdana"/>
                <a:cs typeface="Verdana"/>
              </a:rPr>
              <a:t>r</a:t>
            </a:r>
            <a:r>
              <a:rPr sz="4100" b="1" spc="-155" dirty="0">
                <a:latin typeface="Verdana"/>
                <a:cs typeface="Verdana"/>
              </a:rPr>
              <a:t>e</a:t>
            </a:r>
            <a:endParaRPr sz="41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123632" y="1065139"/>
            <a:ext cx="3545204" cy="676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50" spc="-960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4250" spc="-100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4250" spc="-125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4250" spc="-365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4250" spc="-165" dirty="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sz="4250" spc="-35" dirty="0">
                <a:solidFill>
                  <a:srgbClr val="000000"/>
                </a:solidFill>
                <a:latin typeface="Verdana"/>
                <a:cs typeface="Verdana"/>
              </a:rPr>
              <a:t>d</a:t>
            </a:r>
            <a:r>
              <a:rPr sz="4250" spc="-120" dirty="0">
                <a:solidFill>
                  <a:srgbClr val="000000"/>
                </a:solidFill>
                <a:latin typeface="Verdana"/>
                <a:cs typeface="Verdana"/>
              </a:rPr>
              <a:t>u</a:t>
            </a:r>
            <a:r>
              <a:rPr sz="4250" spc="5" dirty="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sz="4250" spc="-125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4250" spc="-220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4250" spc="-165" dirty="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sz="4250" spc="-100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endParaRPr sz="4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8103" y="4580"/>
            <a:ext cx="7399895" cy="102824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6875" y="2489644"/>
            <a:ext cx="2038350" cy="12382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206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95"/>
              </a:spcBef>
            </a:pPr>
            <a:r>
              <a:rPr sz="7550" spc="-1225" dirty="0">
                <a:latin typeface="Verdana"/>
                <a:cs typeface="Verdana"/>
              </a:rPr>
              <a:t>01.</a:t>
            </a:r>
            <a:endParaRPr sz="75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5055" y="2921210"/>
            <a:ext cx="482346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b="1" spc="-95" dirty="0">
                <a:latin typeface="Verdana"/>
                <a:cs typeface="Verdana"/>
              </a:rPr>
              <a:t>A</a:t>
            </a:r>
            <a:r>
              <a:rPr sz="4100" b="1" spc="-40" dirty="0">
                <a:latin typeface="Verdana"/>
                <a:cs typeface="Verdana"/>
              </a:rPr>
              <a:t>b</a:t>
            </a:r>
            <a:r>
              <a:rPr sz="4100" b="1" spc="-155" dirty="0">
                <a:latin typeface="Verdana"/>
                <a:cs typeface="Verdana"/>
              </a:rPr>
              <a:t>o</a:t>
            </a:r>
            <a:r>
              <a:rPr sz="4100" b="1" spc="-114" dirty="0">
                <a:latin typeface="Verdana"/>
                <a:cs typeface="Verdana"/>
              </a:rPr>
              <a:t>u</a:t>
            </a:r>
            <a:r>
              <a:rPr sz="4100" b="1" spc="-120" dirty="0">
                <a:latin typeface="Verdana"/>
                <a:cs typeface="Verdana"/>
              </a:rPr>
              <a:t>t</a:t>
            </a:r>
            <a:r>
              <a:rPr sz="4100" b="1" spc="-265" dirty="0">
                <a:latin typeface="Verdana"/>
                <a:cs typeface="Verdana"/>
              </a:rPr>
              <a:t> </a:t>
            </a:r>
            <a:r>
              <a:rPr sz="4100" b="1" spc="-125" dirty="0">
                <a:latin typeface="Verdana"/>
                <a:cs typeface="Verdana"/>
              </a:rPr>
              <a:t>t</a:t>
            </a:r>
            <a:r>
              <a:rPr sz="4100" b="1" spc="-75" dirty="0">
                <a:latin typeface="Verdana"/>
                <a:cs typeface="Verdana"/>
              </a:rPr>
              <a:t>h</a:t>
            </a:r>
            <a:r>
              <a:rPr sz="4100" b="1" spc="-155" dirty="0">
                <a:latin typeface="Verdana"/>
                <a:cs typeface="Verdana"/>
              </a:rPr>
              <a:t>e</a:t>
            </a:r>
            <a:r>
              <a:rPr sz="4100" b="1" spc="-265" dirty="0">
                <a:latin typeface="Verdana"/>
                <a:cs typeface="Verdana"/>
              </a:rPr>
              <a:t> </a:t>
            </a:r>
            <a:r>
              <a:rPr sz="4100" b="1" spc="-40" dirty="0">
                <a:latin typeface="Verdana"/>
                <a:cs typeface="Verdana"/>
              </a:rPr>
              <a:t>p</a:t>
            </a:r>
            <a:r>
              <a:rPr sz="4100" b="1" spc="-350" dirty="0">
                <a:latin typeface="Verdana"/>
                <a:cs typeface="Verdana"/>
              </a:rPr>
              <a:t>r</a:t>
            </a:r>
            <a:r>
              <a:rPr sz="4100" b="1" spc="-155" dirty="0">
                <a:latin typeface="Verdana"/>
                <a:cs typeface="Verdana"/>
              </a:rPr>
              <a:t>o</a:t>
            </a:r>
            <a:r>
              <a:rPr sz="4100" b="1" spc="-440" dirty="0">
                <a:latin typeface="Verdana"/>
                <a:cs typeface="Verdana"/>
              </a:rPr>
              <a:t>j</a:t>
            </a:r>
            <a:r>
              <a:rPr sz="4100" b="1" spc="-160" dirty="0">
                <a:latin typeface="Verdana"/>
                <a:cs typeface="Verdana"/>
              </a:rPr>
              <a:t>e</a:t>
            </a:r>
            <a:r>
              <a:rPr sz="4100" b="1" spc="10" dirty="0">
                <a:latin typeface="Verdana"/>
                <a:cs typeface="Verdana"/>
              </a:rPr>
              <a:t>c</a:t>
            </a:r>
            <a:r>
              <a:rPr sz="4100" b="1" spc="-120" dirty="0">
                <a:latin typeface="Verdana"/>
                <a:cs typeface="Verdana"/>
              </a:rPr>
              <a:t>t</a:t>
            </a:r>
            <a:endParaRPr sz="4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6875" y="4080128"/>
            <a:ext cx="2038350" cy="12382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220979">
              <a:lnSpc>
                <a:spcPts val="9055"/>
              </a:lnSpc>
            </a:pPr>
            <a:r>
              <a:rPr sz="7550" b="1" spc="-690" dirty="0">
                <a:solidFill>
                  <a:srgbClr val="FFFFFF"/>
                </a:solidFill>
                <a:latin typeface="Verdana"/>
                <a:cs typeface="Verdana"/>
              </a:rPr>
              <a:t>02.</a:t>
            </a:r>
            <a:endParaRPr sz="75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055" y="4498836"/>
            <a:ext cx="444373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b="1" spc="-70" dirty="0">
                <a:latin typeface="Verdana"/>
                <a:cs typeface="Verdana"/>
              </a:rPr>
              <a:t>P</a:t>
            </a:r>
            <a:r>
              <a:rPr sz="4100" b="1" spc="-350" dirty="0">
                <a:latin typeface="Verdana"/>
                <a:cs typeface="Verdana"/>
              </a:rPr>
              <a:t>r</a:t>
            </a:r>
            <a:r>
              <a:rPr sz="4100" b="1" spc="-155" dirty="0">
                <a:latin typeface="Verdana"/>
                <a:cs typeface="Verdana"/>
              </a:rPr>
              <a:t>o</a:t>
            </a:r>
            <a:r>
              <a:rPr sz="4100" b="1" spc="-440" dirty="0">
                <a:latin typeface="Verdana"/>
                <a:cs typeface="Verdana"/>
              </a:rPr>
              <a:t>j</a:t>
            </a:r>
            <a:r>
              <a:rPr sz="4100" b="1" spc="-160" dirty="0">
                <a:latin typeface="Verdana"/>
                <a:cs typeface="Verdana"/>
              </a:rPr>
              <a:t>e</a:t>
            </a:r>
            <a:r>
              <a:rPr sz="4100" b="1" spc="10" dirty="0">
                <a:latin typeface="Verdana"/>
                <a:cs typeface="Verdana"/>
              </a:rPr>
              <a:t>c</a:t>
            </a:r>
            <a:r>
              <a:rPr sz="4100" b="1" spc="-120" dirty="0">
                <a:latin typeface="Verdana"/>
                <a:cs typeface="Verdana"/>
              </a:rPr>
              <a:t>t</a:t>
            </a:r>
            <a:r>
              <a:rPr sz="4100" b="1" spc="-265" dirty="0">
                <a:latin typeface="Verdana"/>
                <a:cs typeface="Verdana"/>
              </a:rPr>
              <a:t> </a:t>
            </a:r>
            <a:r>
              <a:rPr sz="4100" b="1" spc="-365" dirty="0">
                <a:latin typeface="Verdana"/>
                <a:cs typeface="Verdana"/>
              </a:rPr>
              <a:t>T</a:t>
            </a:r>
            <a:r>
              <a:rPr sz="4100" b="1" spc="-215" dirty="0">
                <a:latin typeface="Verdana"/>
                <a:cs typeface="Verdana"/>
              </a:rPr>
              <a:t>i</a:t>
            </a:r>
            <a:r>
              <a:rPr sz="4100" b="1" spc="30" dirty="0">
                <a:latin typeface="Verdana"/>
                <a:cs typeface="Verdana"/>
              </a:rPr>
              <a:t>m</a:t>
            </a:r>
            <a:r>
              <a:rPr sz="4100" b="1" spc="-160" dirty="0">
                <a:latin typeface="Verdana"/>
                <a:cs typeface="Verdana"/>
              </a:rPr>
              <a:t>e</a:t>
            </a:r>
            <a:r>
              <a:rPr sz="4100" b="1" spc="-215" dirty="0">
                <a:latin typeface="Verdana"/>
                <a:cs typeface="Verdana"/>
              </a:rPr>
              <a:t>li</a:t>
            </a:r>
            <a:r>
              <a:rPr sz="4100" b="1" spc="-75" dirty="0">
                <a:latin typeface="Verdana"/>
                <a:cs typeface="Verdana"/>
              </a:rPr>
              <a:t>n</a:t>
            </a:r>
            <a:r>
              <a:rPr sz="4100" b="1" spc="-155" dirty="0">
                <a:latin typeface="Verdana"/>
                <a:cs typeface="Verdana"/>
              </a:rPr>
              <a:t>e</a:t>
            </a:r>
            <a:endParaRPr sz="41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6875" y="5651563"/>
            <a:ext cx="2038350" cy="12382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71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45"/>
              </a:spcBef>
            </a:pPr>
            <a:r>
              <a:rPr sz="7550" b="1" spc="-730" dirty="0">
                <a:solidFill>
                  <a:srgbClr val="FFFFFF"/>
                </a:solidFill>
                <a:latin typeface="Verdana"/>
                <a:cs typeface="Verdana"/>
              </a:rPr>
              <a:t>03.</a:t>
            </a:r>
            <a:endParaRPr sz="75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5055" y="6076562"/>
            <a:ext cx="468757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b="1" spc="5" dirty="0">
                <a:latin typeface="Verdana"/>
                <a:cs typeface="Verdana"/>
              </a:rPr>
              <a:t>D</a:t>
            </a:r>
            <a:r>
              <a:rPr sz="4100" b="1" spc="-160" dirty="0">
                <a:latin typeface="Verdana"/>
                <a:cs typeface="Verdana"/>
              </a:rPr>
              <a:t>e</a:t>
            </a:r>
            <a:r>
              <a:rPr sz="4100" b="1" spc="60" dirty="0">
                <a:latin typeface="Verdana"/>
                <a:cs typeface="Verdana"/>
              </a:rPr>
              <a:t>ﬁ</a:t>
            </a:r>
            <a:r>
              <a:rPr sz="4100" b="1" spc="-100" dirty="0">
                <a:latin typeface="Verdana"/>
                <a:cs typeface="Verdana"/>
              </a:rPr>
              <a:t>n</a:t>
            </a:r>
            <a:r>
              <a:rPr sz="4100" b="1" spc="-215" dirty="0">
                <a:latin typeface="Verdana"/>
                <a:cs typeface="Verdana"/>
              </a:rPr>
              <a:t>i</a:t>
            </a:r>
            <a:r>
              <a:rPr sz="4100" b="1" spc="-75" dirty="0">
                <a:latin typeface="Verdana"/>
                <a:cs typeface="Verdana"/>
              </a:rPr>
              <a:t>n</a:t>
            </a:r>
            <a:r>
              <a:rPr sz="4100" b="1" dirty="0">
                <a:latin typeface="Verdana"/>
                <a:cs typeface="Verdana"/>
              </a:rPr>
              <a:t>g</a:t>
            </a:r>
            <a:r>
              <a:rPr sz="4100" b="1" spc="-265" dirty="0">
                <a:latin typeface="Verdana"/>
                <a:cs typeface="Verdana"/>
              </a:rPr>
              <a:t> </a:t>
            </a:r>
            <a:r>
              <a:rPr sz="4100" b="1" spc="-235" dirty="0">
                <a:latin typeface="Verdana"/>
                <a:cs typeface="Verdana"/>
              </a:rPr>
              <a:t>a</a:t>
            </a:r>
            <a:r>
              <a:rPr sz="4100" b="1" spc="-265" dirty="0">
                <a:latin typeface="Verdana"/>
                <a:cs typeface="Verdana"/>
              </a:rPr>
              <a:t> </a:t>
            </a:r>
            <a:r>
              <a:rPr sz="4100" b="1" spc="-125" dirty="0">
                <a:latin typeface="Verdana"/>
                <a:cs typeface="Verdana"/>
              </a:rPr>
              <a:t>t</a:t>
            </a:r>
            <a:r>
              <a:rPr sz="4100" b="1" spc="-240" dirty="0">
                <a:latin typeface="Verdana"/>
                <a:cs typeface="Verdana"/>
              </a:rPr>
              <a:t>a</a:t>
            </a:r>
            <a:r>
              <a:rPr sz="4100" b="1" spc="-350" dirty="0">
                <a:latin typeface="Verdana"/>
                <a:cs typeface="Verdana"/>
              </a:rPr>
              <a:t>r</a:t>
            </a:r>
            <a:r>
              <a:rPr sz="4100" b="1" spc="-5" dirty="0">
                <a:latin typeface="Verdana"/>
                <a:cs typeface="Verdana"/>
              </a:rPr>
              <a:t>g</a:t>
            </a:r>
            <a:r>
              <a:rPr sz="4100" b="1" spc="-160" dirty="0">
                <a:latin typeface="Verdana"/>
                <a:cs typeface="Verdana"/>
              </a:rPr>
              <a:t>e</a:t>
            </a:r>
            <a:r>
              <a:rPr sz="4100" b="1" spc="-120" dirty="0">
                <a:latin typeface="Verdana"/>
                <a:cs typeface="Verdana"/>
              </a:rPr>
              <a:t>t</a:t>
            </a:r>
            <a:endParaRPr sz="41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6875" y="7186231"/>
            <a:ext cx="2038350" cy="12382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8894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384"/>
              </a:spcBef>
            </a:pPr>
            <a:r>
              <a:rPr sz="7550" b="1" spc="-409" dirty="0">
                <a:solidFill>
                  <a:srgbClr val="FFFFFF"/>
                </a:solidFill>
                <a:latin typeface="Verdana"/>
                <a:cs typeface="Verdana"/>
              </a:rPr>
              <a:t>04.</a:t>
            </a:r>
            <a:endParaRPr sz="75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5055" y="7654281"/>
            <a:ext cx="380682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b="1" spc="95" dirty="0">
                <a:latin typeface="Verdana"/>
                <a:cs typeface="Verdana"/>
              </a:rPr>
              <a:t>W</a:t>
            </a:r>
            <a:r>
              <a:rPr sz="4100" b="1" spc="-75" dirty="0">
                <a:latin typeface="Verdana"/>
                <a:cs typeface="Verdana"/>
              </a:rPr>
              <a:t>h</a:t>
            </a:r>
            <a:r>
              <a:rPr sz="4100" b="1" spc="-160" dirty="0">
                <a:latin typeface="Verdana"/>
                <a:cs typeface="Verdana"/>
              </a:rPr>
              <a:t>e</a:t>
            </a:r>
            <a:r>
              <a:rPr sz="4100" b="1" spc="-350" dirty="0">
                <a:latin typeface="Verdana"/>
                <a:cs typeface="Verdana"/>
              </a:rPr>
              <a:t>r</a:t>
            </a:r>
            <a:r>
              <a:rPr sz="4100" b="1" spc="-155" dirty="0">
                <a:latin typeface="Verdana"/>
                <a:cs typeface="Verdana"/>
              </a:rPr>
              <a:t>e</a:t>
            </a:r>
            <a:r>
              <a:rPr sz="4100" b="1" spc="-265" dirty="0">
                <a:latin typeface="Verdana"/>
                <a:cs typeface="Verdana"/>
              </a:rPr>
              <a:t> </a:t>
            </a:r>
            <a:r>
              <a:rPr sz="4100" b="1" spc="-285" dirty="0">
                <a:latin typeface="Verdana"/>
                <a:cs typeface="Verdana"/>
              </a:rPr>
              <a:t>w</a:t>
            </a:r>
            <a:r>
              <a:rPr sz="4100" b="1" spc="-155" dirty="0">
                <a:latin typeface="Verdana"/>
                <a:cs typeface="Verdana"/>
              </a:rPr>
              <a:t>e</a:t>
            </a:r>
            <a:r>
              <a:rPr sz="4100" b="1" spc="-265" dirty="0">
                <a:latin typeface="Verdana"/>
                <a:cs typeface="Verdana"/>
              </a:rPr>
              <a:t> </a:t>
            </a:r>
            <a:r>
              <a:rPr sz="4100" b="1" spc="-240" dirty="0">
                <a:latin typeface="Verdana"/>
                <a:cs typeface="Verdana"/>
              </a:rPr>
              <a:t>a</a:t>
            </a:r>
            <a:r>
              <a:rPr sz="4100" b="1" spc="-350" dirty="0">
                <a:latin typeface="Verdana"/>
                <a:cs typeface="Verdana"/>
              </a:rPr>
              <a:t>r</a:t>
            </a:r>
            <a:r>
              <a:rPr sz="4100" b="1" spc="-155" dirty="0">
                <a:latin typeface="Verdana"/>
                <a:cs typeface="Verdana"/>
              </a:rPr>
              <a:t>e</a:t>
            </a:r>
            <a:endParaRPr sz="41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3632" y="1074664"/>
            <a:ext cx="8489315" cy="562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265" dirty="0">
                <a:latin typeface="Verdana"/>
                <a:cs typeface="Verdana"/>
              </a:rPr>
              <a:t>T</a:t>
            </a:r>
            <a:r>
              <a:rPr sz="3500" b="1" spc="-65" dirty="0">
                <a:latin typeface="Verdana"/>
                <a:cs typeface="Verdana"/>
              </a:rPr>
              <a:t>h</a:t>
            </a:r>
            <a:r>
              <a:rPr sz="3500" b="1" spc="-135" dirty="0">
                <a:latin typeface="Verdana"/>
                <a:cs typeface="Verdana"/>
              </a:rPr>
              <a:t>e</a:t>
            </a:r>
            <a:r>
              <a:rPr sz="3500" b="1" spc="-225" dirty="0">
                <a:latin typeface="Verdana"/>
                <a:cs typeface="Verdana"/>
              </a:rPr>
              <a:t> </a:t>
            </a:r>
            <a:r>
              <a:rPr sz="3500" b="1" spc="-110" dirty="0">
                <a:latin typeface="Verdana"/>
                <a:cs typeface="Verdana"/>
              </a:rPr>
              <a:t>N</a:t>
            </a:r>
            <a:r>
              <a:rPr sz="3500" b="1" spc="-135" dirty="0">
                <a:latin typeface="Verdana"/>
                <a:cs typeface="Verdana"/>
              </a:rPr>
              <a:t>ee</a:t>
            </a:r>
            <a:r>
              <a:rPr sz="3500" b="1" spc="-30" dirty="0">
                <a:latin typeface="Verdana"/>
                <a:cs typeface="Verdana"/>
              </a:rPr>
              <a:t>d</a:t>
            </a:r>
            <a:r>
              <a:rPr sz="3500" b="1" spc="-225" dirty="0">
                <a:latin typeface="Verdana"/>
                <a:cs typeface="Verdana"/>
              </a:rPr>
              <a:t> </a:t>
            </a:r>
            <a:r>
              <a:rPr sz="3500" b="1" spc="-210" dirty="0">
                <a:latin typeface="Verdana"/>
                <a:cs typeface="Verdana"/>
              </a:rPr>
              <a:t>f</a:t>
            </a:r>
            <a:r>
              <a:rPr sz="3500" b="1" spc="-130" dirty="0">
                <a:latin typeface="Verdana"/>
                <a:cs typeface="Verdana"/>
              </a:rPr>
              <a:t>o</a:t>
            </a:r>
            <a:r>
              <a:rPr sz="3500" b="1" spc="-260" dirty="0">
                <a:latin typeface="Verdana"/>
                <a:cs typeface="Verdana"/>
              </a:rPr>
              <a:t>r</a:t>
            </a:r>
            <a:r>
              <a:rPr sz="3500" b="1" spc="-225" dirty="0">
                <a:latin typeface="Verdana"/>
                <a:cs typeface="Verdana"/>
              </a:rPr>
              <a:t> </a:t>
            </a:r>
            <a:r>
              <a:rPr sz="3500" b="1" spc="-270" dirty="0">
                <a:latin typeface="Verdana"/>
                <a:cs typeface="Verdana"/>
              </a:rPr>
              <a:t>S</a:t>
            </a:r>
            <a:r>
              <a:rPr sz="3500" b="1" spc="5" dirty="0">
                <a:latin typeface="Verdana"/>
                <a:cs typeface="Verdana"/>
              </a:rPr>
              <a:t>m</a:t>
            </a:r>
            <a:r>
              <a:rPr sz="3500" b="1" spc="-200" dirty="0">
                <a:latin typeface="Verdana"/>
                <a:cs typeface="Verdana"/>
              </a:rPr>
              <a:t>a</a:t>
            </a:r>
            <a:r>
              <a:rPr sz="3500" b="1" spc="-210" dirty="0">
                <a:latin typeface="Verdana"/>
                <a:cs typeface="Verdana"/>
              </a:rPr>
              <a:t>r</a:t>
            </a:r>
            <a:r>
              <a:rPr sz="3500" b="1" spc="-100" dirty="0">
                <a:latin typeface="Verdana"/>
                <a:cs typeface="Verdana"/>
              </a:rPr>
              <a:t>t</a:t>
            </a:r>
            <a:r>
              <a:rPr sz="3500" b="1" spc="-225" dirty="0">
                <a:latin typeface="Verdana"/>
                <a:cs typeface="Verdana"/>
              </a:rPr>
              <a:t> </a:t>
            </a:r>
            <a:r>
              <a:rPr sz="3500" b="1" spc="-114" dirty="0">
                <a:latin typeface="Verdana"/>
                <a:cs typeface="Verdana"/>
              </a:rPr>
              <a:t>W</a:t>
            </a:r>
            <a:r>
              <a:rPr sz="3500" b="1" spc="-200" dirty="0">
                <a:latin typeface="Verdana"/>
                <a:cs typeface="Verdana"/>
              </a:rPr>
              <a:t>a</a:t>
            </a:r>
            <a:r>
              <a:rPr sz="3500" b="1" spc="-165" dirty="0">
                <a:latin typeface="Verdana"/>
                <a:cs typeface="Verdana"/>
              </a:rPr>
              <a:t>t</a:t>
            </a:r>
            <a:r>
              <a:rPr sz="3500" b="1" spc="-135" dirty="0">
                <a:latin typeface="Verdana"/>
                <a:cs typeface="Verdana"/>
              </a:rPr>
              <a:t>e</a:t>
            </a:r>
            <a:r>
              <a:rPr sz="3500" b="1" spc="-260" dirty="0">
                <a:latin typeface="Verdana"/>
                <a:cs typeface="Verdana"/>
              </a:rPr>
              <a:t>r</a:t>
            </a:r>
            <a:r>
              <a:rPr sz="3500" b="1" spc="-225" dirty="0">
                <a:latin typeface="Verdana"/>
                <a:cs typeface="Verdana"/>
              </a:rPr>
              <a:t> </a:t>
            </a:r>
            <a:r>
              <a:rPr sz="3500" b="1" spc="-90" dirty="0">
                <a:latin typeface="Verdana"/>
                <a:cs typeface="Verdana"/>
              </a:rPr>
              <a:t>F</a:t>
            </a:r>
            <a:r>
              <a:rPr sz="3500" b="1" spc="-130" dirty="0">
                <a:latin typeface="Verdana"/>
                <a:cs typeface="Verdana"/>
              </a:rPr>
              <a:t>o</a:t>
            </a:r>
            <a:r>
              <a:rPr sz="3500" b="1" spc="-95" dirty="0">
                <a:latin typeface="Verdana"/>
                <a:cs typeface="Verdana"/>
              </a:rPr>
              <a:t>u</a:t>
            </a:r>
            <a:r>
              <a:rPr sz="3500" b="1" spc="-80" dirty="0">
                <a:latin typeface="Verdana"/>
                <a:cs typeface="Verdana"/>
              </a:rPr>
              <a:t>n</a:t>
            </a:r>
            <a:r>
              <a:rPr sz="3500" b="1" spc="-100" dirty="0">
                <a:latin typeface="Verdana"/>
                <a:cs typeface="Verdana"/>
              </a:rPr>
              <a:t>t</a:t>
            </a:r>
            <a:r>
              <a:rPr sz="3500" b="1" spc="-200" dirty="0">
                <a:latin typeface="Verdana"/>
                <a:cs typeface="Verdana"/>
              </a:rPr>
              <a:t>a</a:t>
            </a:r>
            <a:r>
              <a:rPr sz="3500" b="1" spc="-180" dirty="0">
                <a:latin typeface="Verdana"/>
                <a:cs typeface="Verdana"/>
              </a:rPr>
              <a:t>i</a:t>
            </a:r>
            <a:r>
              <a:rPr sz="3500" b="1" spc="-80" dirty="0">
                <a:latin typeface="Verdana"/>
                <a:cs typeface="Verdana"/>
              </a:rPr>
              <a:t>n</a:t>
            </a:r>
            <a:r>
              <a:rPr sz="3500" b="1" spc="-265" dirty="0">
                <a:latin typeface="Verdana"/>
                <a:cs typeface="Verdana"/>
              </a:rPr>
              <a:t>s</a:t>
            </a:r>
            <a:endParaRPr sz="3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63"/>
            <a:ext cx="18281650" cy="10285095"/>
            <a:chOff x="0" y="2163"/>
            <a:chExt cx="18281650" cy="10285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63"/>
              <a:ext cx="18281065" cy="102848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31766"/>
              <a:ext cx="9215120" cy="4476750"/>
            </a:xfrm>
            <a:custGeom>
              <a:avLst/>
              <a:gdLst/>
              <a:ahLst/>
              <a:cxnLst/>
              <a:rect l="l" t="t" r="r" b="b"/>
              <a:pathLst>
                <a:path w="9215120" h="4476750">
                  <a:moveTo>
                    <a:pt x="9215029" y="4476749"/>
                  </a:moveTo>
                  <a:lnTo>
                    <a:pt x="0" y="4476749"/>
                  </a:lnTo>
                  <a:lnTo>
                    <a:pt x="0" y="0"/>
                  </a:lnTo>
                  <a:lnTo>
                    <a:pt x="9215029" y="0"/>
                  </a:lnTo>
                  <a:lnTo>
                    <a:pt x="9215029" y="4476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590671" y="5187925"/>
            <a:ext cx="6478270" cy="260286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0"/>
              </a:spcBef>
            </a:pPr>
            <a:r>
              <a:rPr sz="2100" spc="-14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00" spc="18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ar</a:t>
            </a:r>
            <a:r>
              <a:rPr sz="21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1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00" spc="8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0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8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10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114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00" spc="6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1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80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6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hn</a:t>
            </a:r>
            <a:r>
              <a:rPr sz="21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1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00" spc="13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100" spc="-10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14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1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00" spc="-10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00" spc="114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1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6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00" spc="114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1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14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10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00" spc="-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ng  w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00" spc="-32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1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-10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114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2100" spc="8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00" spc="114" dirty="0">
                <a:solidFill>
                  <a:srgbClr val="FFFFFF"/>
                </a:solidFill>
                <a:latin typeface="Verdana"/>
                <a:cs typeface="Verdana"/>
              </a:rPr>
              <a:t>pp</a:t>
            </a:r>
            <a:r>
              <a:rPr sz="21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114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2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0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00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0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20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2100" spc="18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1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1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0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14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2100" spc="8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21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-10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00" spc="114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0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00" spc="8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1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8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100" spc="15" dirty="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sz="21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-5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1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1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00" spc="13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1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00" spc="114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00" spc="114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10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00" spc="-32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4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00" spc="18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1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00" spc="18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ar</a:t>
            </a:r>
            <a:r>
              <a:rPr sz="21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-50" dirty="0">
                <a:solidFill>
                  <a:srgbClr val="FFFFFF"/>
                </a:solidFill>
                <a:latin typeface="Verdana"/>
                <a:cs typeface="Verdana"/>
              </a:rPr>
              <a:t>r  f</a:t>
            </a:r>
            <a:r>
              <a:rPr sz="21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00" spc="8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0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10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100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1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8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1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2100" spc="-3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1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14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1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0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10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-13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100" spc="130" dirty="0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lli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ng  </a:t>
            </a:r>
            <a:r>
              <a:rPr sz="210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0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00" spc="114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00" spc="8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100" spc="6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1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-7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14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0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00" spc="114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1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0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0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00" spc="-32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8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-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00" spc="13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1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125" dirty="0">
                <a:solidFill>
                  <a:srgbClr val="FFFFFF"/>
                </a:solidFill>
                <a:latin typeface="Verdana"/>
                <a:cs typeface="Verdana"/>
              </a:rPr>
              <a:t>m  m</a:t>
            </a:r>
            <a:r>
              <a:rPr sz="21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6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1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00" spc="6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1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00" spc="114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8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10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00" spc="-15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100" spc="13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10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00" spc="114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100" spc="-18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100" spc="-32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8103" y="4580"/>
            <a:ext cx="7399895" cy="102824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6875" y="2489644"/>
            <a:ext cx="2038350" cy="12382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206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95"/>
              </a:spcBef>
            </a:pPr>
            <a:r>
              <a:rPr sz="7550" spc="-1225" dirty="0">
                <a:latin typeface="Verdana"/>
                <a:cs typeface="Verdana"/>
              </a:rPr>
              <a:t>01.</a:t>
            </a:r>
            <a:endParaRPr sz="75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5055" y="2921210"/>
            <a:ext cx="482346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b="1" spc="-95" dirty="0">
                <a:latin typeface="Verdana"/>
                <a:cs typeface="Verdana"/>
              </a:rPr>
              <a:t>A</a:t>
            </a:r>
            <a:r>
              <a:rPr sz="4100" b="1" spc="-40" dirty="0">
                <a:latin typeface="Verdana"/>
                <a:cs typeface="Verdana"/>
              </a:rPr>
              <a:t>b</a:t>
            </a:r>
            <a:r>
              <a:rPr sz="4100" b="1" spc="-155" dirty="0">
                <a:latin typeface="Verdana"/>
                <a:cs typeface="Verdana"/>
              </a:rPr>
              <a:t>o</a:t>
            </a:r>
            <a:r>
              <a:rPr sz="4100" b="1" spc="-114" dirty="0">
                <a:latin typeface="Verdana"/>
                <a:cs typeface="Verdana"/>
              </a:rPr>
              <a:t>u</a:t>
            </a:r>
            <a:r>
              <a:rPr sz="4100" b="1" spc="-120" dirty="0">
                <a:latin typeface="Verdana"/>
                <a:cs typeface="Verdana"/>
              </a:rPr>
              <a:t>t</a:t>
            </a:r>
            <a:r>
              <a:rPr sz="4100" b="1" spc="-265" dirty="0">
                <a:latin typeface="Verdana"/>
                <a:cs typeface="Verdana"/>
              </a:rPr>
              <a:t> </a:t>
            </a:r>
            <a:r>
              <a:rPr sz="4100" b="1" spc="-125" dirty="0">
                <a:latin typeface="Verdana"/>
                <a:cs typeface="Verdana"/>
              </a:rPr>
              <a:t>t</a:t>
            </a:r>
            <a:r>
              <a:rPr sz="4100" b="1" spc="-75" dirty="0">
                <a:latin typeface="Verdana"/>
                <a:cs typeface="Verdana"/>
              </a:rPr>
              <a:t>h</a:t>
            </a:r>
            <a:r>
              <a:rPr sz="4100" b="1" spc="-155" dirty="0">
                <a:latin typeface="Verdana"/>
                <a:cs typeface="Verdana"/>
              </a:rPr>
              <a:t>e</a:t>
            </a:r>
            <a:r>
              <a:rPr sz="4100" b="1" spc="-265" dirty="0">
                <a:latin typeface="Verdana"/>
                <a:cs typeface="Verdana"/>
              </a:rPr>
              <a:t> </a:t>
            </a:r>
            <a:r>
              <a:rPr sz="4100" b="1" spc="-40" dirty="0">
                <a:latin typeface="Verdana"/>
                <a:cs typeface="Verdana"/>
              </a:rPr>
              <a:t>p</a:t>
            </a:r>
            <a:r>
              <a:rPr sz="4100" b="1" spc="-350" dirty="0">
                <a:latin typeface="Verdana"/>
                <a:cs typeface="Verdana"/>
              </a:rPr>
              <a:t>r</a:t>
            </a:r>
            <a:r>
              <a:rPr sz="4100" b="1" spc="-155" dirty="0">
                <a:latin typeface="Verdana"/>
                <a:cs typeface="Verdana"/>
              </a:rPr>
              <a:t>o</a:t>
            </a:r>
            <a:r>
              <a:rPr sz="4100" b="1" spc="-440" dirty="0">
                <a:latin typeface="Verdana"/>
                <a:cs typeface="Verdana"/>
              </a:rPr>
              <a:t>j</a:t>
            </a:r>
            <a:r>
              <a:rPr sz="4100" b="1" spc="-160" dirty="0">
                <a:latin typeface="Verdana"/>
                <a:cs typeface="Verdana"/>
              </a:rPr>
              <a:t>e</a:t>
            </a:r>
            <a:r>
              <a:rPr sz="4100" b="1" spc="10" dirty="0">
                <a:latin typeface="Verdana"/>
                <a:cs typeface="Verdana"/>
              </a:rPr>
              <a:t>c</a:t>
            </a:r>
            <a:r>
              <a:rPr sz="4100" b="1" spc="-120" dirty="0">
                <a:latin typeface="Verdana"/>
                <a:cs typeface="Verdana"/>
              </a:rPr>
              <a:t>t</a:t>
            </a:r>
            <a:endParaRPr sz="4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6875" y="4080128"/>
            <a:ext cx="2038350" cy="12382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220979">
              <a:lnSpc>
                <a:spcPts val="9055"/>
              </a:lnSpc>
            </a:pPr>
            <a:r>
              <a:rPr sz="7550" b="1" spc="-690" dirty="0">
                <a:solidFill>
                  <a:srgbClr val="FFFFFF"/>
                </a:solidFill>
                <a:latin typeface="Verdana"/>
                <a:cs typeface="Verdana"/>
              </a:rPr>
              <a:t>02.</a:t>
            </a:r>
            <a:endParaRPr sz="75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055" y="4498836"/>
            <a:ext cx="444373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b="1" spc="-70" dirty="0">
                <a:latin typeface="Verdana"/>
                <a:cs typeface="Verdana"/>
              </a:rPr>
              <a:t>P</a:t>
            </a:r>
            <a:r>
              <a:rPr sz="4100" b="1" spc="-350" dirty="0">
                <a:latin typeface="Verdana"/>
                <a:cs typeface="Verdana"/>
              </a:rPr>
              <a:t>r</a:t>
            </a:r>
            <a:r>
              <a:rPr sz="4100" b="1" spc="-155" dirty="0">
                <a:latin typeface="Verdana"/>
                <a:cs typeface="Verdana"/>
              </a:rPr>
              <a:t>o</a:t>
            </a:r>
            <a:r>
              <a:rPr sz="4100" b="1" spc="-440" dirty="0">
                <a:latin typeface="Verdana"/>
                <a:cs typeface="Verdana"/>
              </a:rPr>
              <a:t>j</a:t>
            </a:r>
            <a:r>
              <a:rPr sz="4100" b="1" spc="-160" dirty="0">
                <a:latin typeface="Verdana"/>
                <a:cs typeface="Verdana"/>
              </a:rPr>
              <a:t>e</a:t>
            </a:r>
            <a:r>
              <a:rPr sz="4100" b="1" spc="10" dirty="0">
                <a:latin typeface="Verdana"/>
                <a:cs typeface="Verdana"/>
              </a:rPr>
              <a:t>c</a:t>
            </a:r>
            <a:r>
              <a:rPr sz="4100" b="1" spc="-120" dirty="0">
                <a:latin typeface="Verdana"/>
                <a:cs typeface="Verdana"/>
              </a:rPr>
              <a:t>t</a:t>
            </a:r>
            <a:r>
              <a:rPr sz="4100" b="1" spc="-265" dirty="0">
                <a:latin typeface="Verdana"/>
                <a:cs typeface="Verdana"/>
              </a:rPr>
              <a:t> </a:t>
            </a:r>
            <a:r>
              <a:rPr sz="4100" b="1" spc="-365" dirty="0">
                <a:latin typeface="Verdana"/>
                <a:cs typeface="Verdana"/>
              </a:rPr>
              <a:t>T</a:t>
            </a:r>
            <a:r>
              <a:rPr sz="4100" b="1" spc="-215" dirty="0">
                <a:latin typeface="Verdana"/>
                <a:cs typeface="Verdana"/>
              </a:rPr>
              <a:t>i</a:t>
            </a:r>
            <a:r>
              <a:rPr sz="4100" b="1" spc="30" dirty="0">
                <a:latin typeface="Verdana"/>
                <a:cs typeface="Verdana"/>
              </a:rPr>
              <a:t>m</a:t>
            </a:r>
            <a:r>
              <a:rPr sz="4100" b="1" spc="-160" dirty="0">
                <a:latin typeface="Verdana"/>
                <a:cs typeface="Verdana"/>
              </a:rPr>
              <a:t>e</a:t>
            </a:r>
            <a:r>
              <a:rPr sz="4100" b="1" spc="-215" dirty="0">
                <a:latin typeface="Verdana"/>
                <a:cs typeface="Verdana"/>
              </a:rPr>
              <a:t>li</a:t>
            </a:r>
            <a:r>
              <a:rPr sz="4100" b="1" spc="-75" dirty="0">
                <a:latin typeface="Verdana"/>
                <a:cs typeface="Verdana"/>
              </a:rPr>
              <a:t>n</a:t>
            </a:r>
            <a:r>
              <a:rPr sz="4100" b="1" spc="-155" dirty="0">
                <a:latin typeface="Verdana"/>
                <a:cs typeface="Verdana"/>
              </a:rPr>
              <a:t>e</a:t>
            </a:r>
            <a:endParaRPr sz="41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6875" y="5651563"/>
            <a:ext cx="2038350" cy="12382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71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45"/>
              </a:spcBef>
            </a:pPr>
            <a:r>
              <a:rPr sz="7550" b="1" spc="-730" dirty="0">
                <a:solidFill>
                  <a:srgbClr val="FFFFFF"/>
                </a:solidFill>
                <a:latin typeface="Verdana"/>
                <a:cs typeface="Verdana"/>
              </a:rPr>
              <a:t>03.</a:t>
            </a:r>
            <a:endParaRPr sz="75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5055" y="6076562"/>
            <a:ext cx="468757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b="1" spc="5" dirty="0">
                <a:latin typeface="Verdana"/>
                <a:cs typeface="Verdana"/>
              </a:rPr>
              <a:t>D</a:t>
            </a:r>
            <a:r>
              <a:rPr sz="4100" b="1" spc="-160" dirty="0">
                <a:latin typeface="Verdana"/>
                <a:cs typeface="Verdana"/>
              </a:rPr>
              <a:t>e</a:t>
            </a:r>
            <a:r>
              <a:rPr sz="4100" b="1" spc="60" dirty="0">
                <a:latin typeface="Verdana"/>
                <a:cs typeface="Verdana"/>
              </a:rPr>
              <a:t>ﬁ</a:t>
            </a:r>
            <a:r>
              <a:rPr sz="4100" b="1" spc="-100" dirty="0">
                <a:latin typeface="Verdana"/>
                <a:cs typeface="Verdana"/>
              </a:rPr>
              <a:t>n</a:t>
            </a:r>
            <a:r>
              <a:rPr sz="4100" b="1" spc="-215" dirty="0">
                <a:latin typeface="Verdana"/>
                <a:cs typeface="Verdana"/>
              </a:rPr>
              <a:t>i</a:t>
            </a:r>
            <a:r>
              <a:rPr sz="4100" b="1" spc="-75" dirty="0">
                <a:latin typeface="Verdana"/>
                <a:cs typeface="Verdana"/>
              </a:rPr>
              <a:t>n</a:t>
            </a:r>
            <a:r>
              <a:rPr sz="4100" b="1" dirty="0">
                <a:latin typeface="Verdana"/>
                <a:cs typeface="Verdana"/>
              </a:rPr>
              <a:t>g</a:t>
            </a:r>
            <a:r>
              <a:rPr sz="4100" b="1" spc="-265" dirty="0">
                <a:latin typeface="Verdana"/>
                <a:cs typeface="Verdana"/>
              </a:rPr>
              <a:t> </a:t>
            </a:r>
            <a:r>
              <a:rPr sz="4100" b="1" spc="-235" dirty="0">
                <a:latin typeface="Verdana"/>
                <a:cs typeface="Verdana"/>
              </a:rPr>
              <a:t>a</a:t>
            </a:r>
            <a:r>
              <a:rPr sz="4100" b="1" spc="-265" dirty="0">
                <a:latin typeface="Verdana"/>
                <a:cs typeface="Verdana"/>
              </a:rPr>
              <a:t> </a:t>
            </a:r>
            <a:r>
              <a:rPr sz="4100" b="1" spc="-125" dirty="0">
                <a:latin typeface="Verdana"/>
                <a:cs typeface="Verdana"/>
              </a:rPr>
              <a:t>t</a:t>
            </a:r>
            <a:r>
              <a:rPr sz="4100" b="1" spc="-240" dirty="0">
                <a:latin typeface="Verdana"/>
                <a:cs typeface="Verdana"/>
              </a:rPr>
              <a:t>a</a:t>
            </a:r>
            <a:r>
              <a:rPr sz="4100" b="1" spc="-350" dirty="0">
                <a:latin typeface="Verdana"/>
                <a:cs typeface="Verdana"/>
              </a:rPr>
              <a:t>r</a:t>
            </a:r>
            <a:r>
              <a:rPr sz="4100" b="1" spc="-5" dirty="0">
                <a:latin typeface="Verdana"/>
                <a:cs typeface="Verdana"/>
              </a:rPr>
              <a:t>g</a:t>
            </a:r>
            <a:r>
              <a:rPr sz="4100" b="1" spc="-160" dirty="0">
                <a:latin typeface="Verdana"/>
                <a:cs typeface="Verdana"/>
              </a:rPr>
              <a:t>e</a:t>
            </a:r>
            <a:r>
              <a:rPr sz="4100" b="1" spc="-120" dirty="0">
                <a:latin typeface="Verdana"/>
                <a:cs typeface="Verdana"/>
              </a:rPr>
              <a:t>t</a:t>
            </a:r>
            <a:endParaRPr sz="41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6875" y="7186231"/>
            <a:ext cx="2038350" cy="12382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8894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384"/>
              </a:spcBef>
            </a:pPr>
            <a:r>
              <a:rPr sz="7550" b="1" spc="-409" dirty="0">
                <a:solidFill>
                  <a:srgbClr val="FFFFFF"/>
                </a:solidFill>
                <a:latin typeface="Verdana"/>
                <a:cs typeface="Verdana"/>
              </a:rPr>
              <a:t>04.</a:t>
            </a:r>
            <a:endParaRPr sz="75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5055" y="7654281"/>
            <a:ext cx="380682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b="1" spc="95" dirty="0">
                <a:latin typeface="Verdana"/>
                <a:cs typeface="Verdana"/>
              </a:rPr>
              <a:t>W</a:t>
            </a:r>
            <a:r>
              <a:rPr sz="4100" b="1" spc="-75" dirty="0">
                <a:latin typeface="Verdana"/>
                <a:cs typeface="Verdana"/>
              </a:rPr>
              <a:t>h</a:t>
            </a:r>
            <a:r>
              <a:rPr sz="4100" b="1" spc="-160" dirty="0">
                <a:latin typeface="Verdana"/>
                <a:cs typeface="Verdana"/>
              </a:rPr>
              <a:t>e</a:t>
            </a:r>
            <a:r>
              <a:rPr sz="4100" b="1" spc="-350" dirty="0">
                <a:latin typeface="Verdana"/>
                <a:cs typeface="Verdana"/>
              </a:rPr>
              <a:t>r</a:t>
            </a:r>
            <a:r>
              <a:rPr sz="4100" b="1" spc="-155" dirty="0">
                <a:latin typeface="Verdana"/>
                <a:cs typeface="Verdana"/>
              </a:rPr>
              <a:t>e</a:t>
            </a:r>
            <a:r>
              <a:rPr sz="4100" b="1" spc="-265" dirty="0">
                <a:latin typeface="Verdana"/>
                <a:cs typeface="Verdana"/>
              </a:rPr>
              <a:t> </a:t>
            </a:r>
            <a:r>
              <a:rPr sz="4100" b="1" spc="-285" dirty="0">
                <a:latin typeface="Verdana"/>
                <a:cs typeface="Verdana"/>
              </a:rPr>
              <a:t>w</a:t>
            </a:r>
            <a:r>
              <a:rPr sz="4100" b="1" spc="-155" dirty="0">
                <a:latin typeface="Verdana"/>
                <a:cs typeface="Verdana"/>
              </a:rPr>
              <a:t>e</a:t>
            </a:r>
            <a:r>
              <a:rPr sz="4100" b="1" spc="-265" dirty="0">
                <a:latin typeface="Verdana"/>
                <a:cs typeface="Verdana"/>
              </a:rPr>
              <a:t> </a:t>
            </a:r>
            <a:r>
              <a:rPr sz="4100" b="1" spc="-240" dirty="0">
                <a:latin typeface="Verdana"/>
                <a:cs typeface="Verdana"/>
              </a:rPr>
              <a:t>a</a:t>
            </a:r>
            <a:r>
              <a:rPr sz="4100" b="1" spc="-350" dirty="0">
                <a:latin typeface="Verdana"/>
                <a:cs typeface="Verdana"/>
              </a:rPr>
              <a:t>r</a:t>
            </a:r>
            <a:r>
              <a:rPr sz="4100" b="1" spc="-155" dirty="0">
                <a:latin typeface="Verdana"/>
                <a:cs typeface="Verdana"/>
              </a:rPr>
              <a:t>e</a:t>
            </a:r>
            <a:endParaRPr sz="41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3632" y="1074664"/>
            <a:ext cx="8396605" cy="5854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50" b="1" spc="-95" dirty="0">
                <a:latin typeface="Verdana"/>
                <a:cs typeface="Verdana"/>
              </a:rPr>
              <a:t>Beneﬁts</a:t>
            </a:r>
            <a:r>
              <a:rPr sz="3650" b="1" spc="-235" dirty="0">
                <a:latin typeface="Verdana"/>
                <a:cs typeface="Verdana"/>
              </a:rPr>
              <a:t> </a:t>
            </a:r>
            <a:r>
              <a:rPr sz="3650" b="1" spc="-165" dirty="0">
                <a:latin typeface="Verdana"/>
                <a:cs typeface="Verdana"/>
              </a:rPr>
              <a:t>of</a:t>
            </a:r>
            <a:r>
              <a:rPr sz="3650" b="1" spc="-235" dirty="0">
                <a:latin typeface="Verdana"/>
                <a:cs typeface="Verdana"/>
              </a:rPr>
              <a:t> </a:t>
            </a:r>
            <a:r>
              <a:rPr sz="3650" b="1" spc="-165" dirty="0">
                <a:latin typeface="Verdana"/>
                <a:cs typeface="Verdana"/>
              </a:rPr>
              <a:t>Smart</a:t>
            </a:r>
            <a:r>
              <a:rPr sz="3650" b="1" spc="-235" dirty="0">
                <a:latin typeface="Verdana"/>
                <a:cs typeface="Verdana"/>
              </a:rPr>
              <a:t> </a:t>
            </a:r>
            <a:r>
              <a:rPr sz="3650" b="1" spc="-185" dirty="0">
                <a:latin typeface="Verdana"/>
                <a:cs typeface="Verdana"/>
              </a:rPr>
              <a:t>Water</a:t>
            </a:r>
            <a:r>
              <a:rPr sz="3650" b="1" spc="-229" dirty="0">
                <a:latin typeface="Verdana"/>
                <a:cs typeface="Verdana"/>
              </a:rPr>
              <a:t> </a:t>
            </a:r>
            <a:r>
              <a:rPr sz="3650" b="1" spc="-145" dirty="0">
                <a:latin typeface="Verdana"/>
                <a:cs typeface="Verdana"/>
              </a:rPr>
              <a:t>Fountains</a:t>
            </a:r>
            <a:endParaRPr sz="3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0869" y="3366706"/>
            <a:ext cx="629920" cy="1435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ts val="150"/>
              </a:lnSpc>
              <a:spcBef>
                <a:spcPts val="130"/>
              </a:spcBef>
            </a:pPr>
            <a:r>
              <a:rPr sz="150" b="1" spc="-10" dirty="0">
                <a:latin typeface="Verdana"/>
                <a:cs typeface="Verdana"/>
              </a:rPr>
              <a:t>Access to clean </a:t>
            </a:r>
            <a:r>
              <a:rPr sz="150" b="1" spc="-5" dirty="0">
                <a:latin typeface="Verdana"/>
                <a:cs typeface="Verdana"/>
              </a:rPr>
              <a:t>and</a:t>
            </a:r>
            <a:r>
              <a:rPr sz="150" b="1" spc="-10" dirty="0">
                <a:latin typeface="Verdana"/>
                <a:cs typeface="Verdana"/>
              </a:rPr>
              <a:t> safe</a:t>
            </a:r>
            <a:r>
              <a:rPr sz="150" b="1" spc="-5" dirty="0">
                <a:latin typeface="Verdana"/>
                <a:cs typeface="Verdana"/>
              </a:rPr>
              <a:t> </a:t>
            </a:r>
            <a:r>
              <a:rPr sz="150" b="1" spc="-10" dirty="0">
                <a:latin typeface="Verdana"/>
                <a:cs typeface="Verdana"/>
              </a:rPr>
              <a:t>drinking </a:t>
            </a:r>
            <a:r>
              <a:rPr sz="150" b="1" spc="-15" dirty="0">
                <a:latin typeface="Verdana"/>
                <a:cs typeface="Verdana"/>
              </a:rPr>
              <a:t>water</a:t>
            </a:r>
            <a:r>
              <a:rPr sz="150" b="1" spc="-10" dirty="0">
                <a:latin typeface="Verdana"/>
                <a:cs typeface="Verdana"/>
              </a:rPr>
              <a:t> is essential </a:t>
            </a:r>
            <a:r>
              <a:rPr sz="150" b="1" spc="-15" dirty="0">
                <a:latin typeface="Verdana"/>
                <a:cs typeface="Verdana"/>
              </a:rPr>
              <a:t>for</a:t>
            </a:r>
            <a:r>
              <a:rPr sz="150" b="1" spc="-5" dirty="0">
                <a:latin typeface="Verdana"/>
                <a:cs typeface="Verdana"/>
              </a:rPr>
              <a:t> good </a:t>
            </a:r>
            <a:r>
              <a:rPr sz="150" b="1" dirty="0">
                <a:latin typeface="Verdana"/>
                <a:cs typeface="Verdana"/>
              </a:rPr>
              <a:t> </a:t>
            </a:r>
            <a:r>
              <a:rPr sz="150" b="1" spc="-10" dirty="0">
                <a:latin typeface="Verdana"/>
                <a:cs typeface="Verdana"/>
              </a:rPr>
              <a:t>health. Smart</a:t>
            </a:r>
            <a:r>
              <a:rPr sz="150" b="1" spc="-5" dirty="0">
                <a:latin typeface="Verdana"/>
                <a:cs typeface="Verdana"/>
              </a:rPr>
              <a:t> </a:t>
            </a:r>
            <a:r>
              <a:rPr sz="150" b="1" spc="-15" dirty="0">
                <a:latin typeface="Verdana"/>
                <a:cs typeface="Verdana"/>
              </a:rPr>
              <a:t>water</a:t>
            </a:r>
            <a:r>
              <a:rPr sz="150" b="1" spc="-10" dirty="0">
                <a:latin typeface="Verdana"/>
                <a:cs typeface="Verdana"/>
              </a:rPr>
              <a:t> fountains</a:t>
            </a:r>
            <a:r>
              <a:rPr sz="150" b="1" spc="-5" dirty="0">
                <a:latin typeface="Verdana"/>
                <a:cs typeface="Verdana"/>
              </a:rPr>
              <a:t> can</a:t>
            </a:r>
            <a:r>
              <a:rPr sz="150" b="1" spc="-10" dirty="0">
                <a:latin typeface="Verdana"/>
                <a:cs typeface="Verdana"/>
              </a:rPr>
              <a:t> help</a:t>
            </a:r>
            <a:r>
              <a:rPr sz="150" b="1" spc="-5" dirty="0">
                <a:latin typeface="Verdana"/>
                <a:cs typeface="Verdana"/>
              </a:rPr>
              <a:t> </a:t>
            </a:r>
            <a:r>
              <a:rPr sz="150" b="1" spc="-10" dirty="0">
                <a:latin typeface="Verdana"/>
                <a:cs typeface="Verdana"/>
              </a:rPr>
              <a:t>improve </a:t>
            </a:r>
            <a:r>
              <a:rPr sz="150" b="1" spc="-5" dirty="0">
                <a:latin typeface="Verdana"/>
                <a:cs typeface="Verdana"/>
              </a:rPr>
              <a:t>public </a:t>
            </a:r>
            <a:r>
              <a:rPr sz="150" b="1" spc="-10" dirty="0">
                <a:latin typeface="Verdana"/>
                <a:cs typeface="Verdana"/>
              </a:rPr>
              <a:t>health </a:t>
            </a:r>
            <a:r>
              <a:rPr sz="150" b="1" spc="-5" dirty="0">
                <a:latin typeface="Verdana"/>
                <a:cs typeface="Verdana"/>
              </a:rPr>
              <a:t> </a:t>
            </a:r>
            <a:r>
              <a:rPr sz="150" b="1" spc="-10" dirty="0">
                <a:latin typeface="Verdana"/>
                <a:cs typeface="Verdana"/>
              </a:rPr>
              <a:t>by providing </a:t>
            </a:r>
            <a:r>
              <a:rPr sz="150" b="1" spc="-15" dirty="0">
                <a:latin typeface="Verdana"/>
                <a:cs typeface="Verdana"/>
              </a:rPr>
              <a:t>easy</a:t>
            </a:r>
            <a:r>
              <a:rPr sz="150" b="1" spc="-10" dirty="0">
                <a:latin typeface="Verdana"/>
                <a:cs typeface="Verdana"/>
              </a:rPr>
              <a:t> access to clean </a:t>
            </a:r>
            <a:r>
              <a:rPr sz="150" b="1" spc="-5" dirty="0">
                <a:latin typeface="Verdana"/>
                <a:cs typeface="Verdana"/>
              </a:rPr>
              <a:t>and</a:t>
            </a:r>
            <a:r>
              <a:rPr sz="150" b="1" spc="-10" dirty="0">
                <a:latin typeface="Verdana"/>
                <a:cs typeface="Verdana"/>
              </a:rPr>
              <a:t> safe drinking </a:t>
            </a:r>
            <a:r>
              <a:rPr sz="150" b="1" spc="-15" dirty="0">
                <a:latin typeface="Verdana"/>
                <a:cs typeface="Verdana"/>
              </a:rPr>
              <a:t>water.</a:t>
            </a:r>
            <a:endParaRPr sz="150">
              <a:latin typeface="Verdana"/>
              <a:cs typeface="Verdana"/>
            </a:endParaRPr>
          </a:p>
          <a:p>
            <a:pPr marL="12700" marR="9525">
              <a:lnSpc>
                <a:spcPts val="150"/>
              </a:lnSpc>
            </a:pPr>
            <a:r>
              <a:rPr sz="150" b="1" spc="-15" dirty="0">
                <a:latin typeface="Verdana"/>
                <a:cs typeface="Verdana"/>
              </a:rPr>
              <a:t>T</a:t>
            </a:r>
            <a:r>
              <a:rPr sz="150" b="1" spc="-5" dirty="0">
                <a:latin typeface="Verdana"/>
                <a:cs typeface="Verdana"/>
              </a:rPr>
              <a:t>h</a:t>
            </a:r>
            <a:r>
              <a:rPr sz="150" b="1" spc="-15" dirty="0">
                <a:latin typeface="Verdana"/>
                <a:cs typeface="Verdana"/>
              </a:rPr>
              <a:t>ey</a:t>
            </a:r>
            <a:r>
              <a:rPr sz="150" b="1" spc="-10" dirty="0">
                <a:latin typeface="Verdana"/>
                <a:cs typeface="Verdana"/>
              </a:rPr>
              <a:t> </a:t>
            </a:r>
            <a:r>
              <a:rPr sz="150" b="1" spc="-5" dirty="0">
                <a:latin typeface="Verdana"/>
                <a:cs typeface="Verdana"/>
              </a:rPr>
              <a:t>c</a:t>
            </a:r>
            <a:r>
              <a:rPr sz="150" b="1" spc="-10" dirty="0">
                <a:latin typeface="Verdana"/>
                <a:cs typeface="Verdana"/>
              </a:rPr>
              <a:t>a</a:t>
            </a:r>
            <a:r>
              <a:rPr sz="150" b="1" spc="-5" dirty="0">
                <a:latin typeface="Verdana"/>
                <a:cs typeface="Verdana"/>
              </a:rPr>
              <a:t>n</a:t>
            </a:r>
            <a:r>
              <a:rPr sz="150" b="1" spc="-10" dirty="0">
                <a:latin typeface="Verdana"/>
                <a:cs typeface="Verdana"/>
              </a:rPr>
              <a:t> al</a:t>
            </a:r>
            <a:r>
              <a:rPr sz="150" b="1" spc="-15" dirty="0">
                <a:latin typeface="Verdana"/>
                <a:cs typeface="Verdana"/>
              </a:rPr>
              <a:t>s</a:t>
            </a:r>
            <a:r>
              <a:rPr sz="150" b="1" spc="-10" dirty="0">
                <a:latin typeface="Verdana"/>
                <a:cs typeface="Verdana"/>
              </a:rPr>
              <a:t>o </a:t>
            </a:r>
            <a:r>
              <a:rPr sz="150" b="1" spc="-5" dirty="0">
                <a:latin typeface="Verdana"/>
                <a:cs typeface="Verdana"/>
              </a:rPr>
              <a:t>h</a:t>
            </a:r>
            <a:r>
              <a:rPr sz="150" b="1" spc="-10" dirty="0">
                <a:latin typeface="Verdana"/>
                <a:cs typeface="Verdana"/>
              </a:rPr>
              <a:t>el</a:t>
            </a:r>
            <a:r>
              <a:rPr sz="150" b="1" spc="-5" dirty="0">
                <a:latin typeface="Verdana"/>
                <a:cs typeface="Verdana"/>
              </a:rPr>
              <a:t>p</a:t>
            </a:r>
            <a:r>
              <a:rPr sz="150" b="1" spc="-10" dirty="0">
                <a:latin typeface="Verdana"/>
                <a:cs typeface="Verdana"/>
              </a:rPr>
              <a:t> </a:t>
            </a:r>
            <a:r>
              <a:rPr sz="150" b="1" spc="-20" dirty="0">
                <a:latin typeface="Verdana"/>
                <a:cs typeface="Verdana"/>
              </a:rPr>
              <a:t>r</a:t>
            </a:r>
            <a:r>
              <a:rPr sz="150" b="1" spc="-10" dirty="0">
                <a:latin typeface="Verdana"/>
                <a:cs typeface="Verdana"/>
              </a:rPr>
              <a:t>e</a:t>
            </a:r>
            <a:r>
              <a:rPr sz="150" b="1" spc="-5" dirty="0">
                <a:latin typeface="Verdana"/>
                <a:cs typeface="Verdana"/>
              </a:rPr>
              <a:t>du</a:t>
            </a:r>
            <a:r>
              <a:rPr sz="150" b="1" spc="-10" dirty="0">
                <a:latin typeface="Verdana"/>
                <a:cs typeface="Verdana"/>
              </a:rPr>
              <a:t>ce </a:t>
            </a:r>
            <a:r>
              <a:rPr sz="150" b="1" spc="-5" dirty="0">
                <a:latin typeface="Verdana"/>
                <a:cs typeface="Verdana"/>
              </a:rPr>
              <a:t>th</a:t>
            </a:r>
            <a:r>
              <a:rPr sz="150" b="1" spc="-10" dirty="0">
                <a:latin typeface="Verdana"/>
                <a:cs typeface="Verdana"/>
              </a:rPr>
              <a:t>e </a:t>
            </a:r>
            <a:r>
              <a:rPr sz="150" b="1" spc="-20" dirty="0">
                <a:latin typeface="Verdana"/>
                <a:cs typeface="Verdana"/>
              </a:rPr>
              <a:t>r</a:t>
            </a:r>
            <a:r>
              <a:rPr sz="150" b="1" spc="-10" dirty="0">
                <a:latin typeface="Verdana"/>
                <a:cs typeface="Verdana"/>
              </a:rPr>
              <a:t>i</a:t>
            </a:r>
            <a:r>
              <a:rPr sz="150" b="1" spc="-15" dirty="0">
                <a:latin typeface="Verdana"/>
                <a:cs typeface="Verdana"/>
              </a:rPr>
              <a:t>s</a:t>
            </a:r>
            <a:r>
              <a:rPr sz="150" b="1" spc="-10" dirty="0">
                <a:latin typeface="Verdana"/>
                <a:cs typeface="Verdana"/>
              </a:rPr>
              <a:t>k of </a:t>
            </a:r>
            <a:r>
              <a:rPr sz="150" b="1" spc="-15" dirty="0">
                <a:latin typeface="Verdana"/>
                <a:cs typeface="Verdana"/>
              </a:rPr>
              <a:t>w</a:t>
            </a:r>
            <a:r>
              <a:rPr sz="150" b="1" spc="-10" dirty="0">
                <a:latin typeface="Verdana"/>
                <a:cs typeface="Verdana"/>
              </a:rPr>
              <a:t>ate</a:t>
            </a:r>
            <a:r>
              <a:rPr sz="150" b="1" spc="-20" dirty="0">
                <a:latin typeface="Verdana"/>
                <a:cs typeface="Verdana"/>
              </a:rPr>
              <a:t>r</a:t>
            </a:r>
            <a:r>
              <a:rPr sz="150" b="1" spc="-5" dirty="0">
                <a:latin typeface="Verdana"/>
                <a:cs typeface="Verdana"/>
              </a:rPr>
              <a:t>b</a:t>
            </a:r>
            <a:r>
              <a:rPr sz="150" b="1" spc="-10" dirty="0">
                <a:latin typeface="Verdana"/>
                <a:cs typeface="Verdana"/>
              </a:rPr>
              <a:t>o</a:t>
            </a:r>
            <a:r>
              <a:rPr sz="150" b="1" spc="-20" dirty="0">
                <a:latin typeface="Verdana"/>
                <a:cs typeface="Verdana"/>
              </a:rPr>
              <a:t>r</a:t>
            </a:r>
            <a:r>
              <a:rPr sz="150" b="1" spc="-5" dirty="0">
                <a:latin typeface="Verdana"/>
                <a:cs typeface="Verdana"/>
              </a:rPr>
              <a:t>n</a:t>
            </a:r>
            <a:r>
              <a:rPr sz="150" b="1" spc="-10" dirty="0">
                <a:latin typeface="Verdana"/>
                <a:cs typeface="Verdana"/>
              </a:rPr>
              <a:t>e </a:t>
            </a:r>
            <a:r>
              <a:rPr sz="150" b="1" spc="-5" dirty="0">
                <a:latin typeface="Verdana"/>
                <a:cs typeface="Verdana"/>
              </a:rPr>
              <a:t>d</a:t>
            </a:r>
            <a:r>
              <a:rPr sz="150" b="1" spc="-10" dirty="0">
                <a:latin typeface="Verdana"/>
                <a:cs typeface="Verdana"/>
              </a:rPr>
              <a:t>i</a:t>
            </a:r>
            <a:r>
              <a:rPr sz="150" b="1" spc="-15" dirty="0">
                <a:latin typeface="Verdana"/>
                <a:cs typeface="Verdana"/>
              </a:rPr>
              <a:t>se</a:t>
            </a:r>
            <a:r>
              <a:rPr sz="150" b="1" spc="-10" dirty="0">
                <a:latin typeface="Verdana"/>
                <a:cs typeface="Verdana"/>
              </a:rPr>
              <a:t>a</a:t>
            </a:r>
            <a:r>
              <a:rPr sz="150" b="1" spc="-15" dirty="0">
                <a:latin typeface="Verdana"/>
                <a:cs typeface="Verdana"/>
              </a:rPr>
              <a:t>s</a:t>
            </a:r>
            <a:r>
              <a:rPr sz="150" b="1" spc="-10" dirty="0">
                <a:latin typeface="Verdana"/>
                <a:cs typeface="Verdana"/>
              </a:rPr>
              <a:t>e</a:t>
            </a:r>
            <a:r>
              <a:rPr sz="150" b="1" spc="-15" dirty="0">
                <a:latin typeface="Verdana"/>
                <a:cs typeface="Verdana"/>
              </a:rPr>
              <a:t>s</a:t>
            </a:r>
            <a:r>
              <a:rPr sz="150" b="1" spc="-20" dirty="0">
                <a:latin typeface="Verdana"/>
                <a:cs typeface="Verdana"/>
              </a:rPr>
              <a:t>,  </a:t>
            </a:r>
            <a:r>
              <a:rPr sz="150" b="1" spc="-10" dirty="0">
                <a:latin typeface="Verdana"/>
                <a:cs typeface="Verdana"/>
              </a:rPr>
              <a:t>which </a:t>
            </a:r>
            <a:r>
              <a:rPr sz="150" b="1" spc="-15" dirty="0">
                <a:latin typeface="Verdana"/>
                <a:cs typeface="Verdana"/>
              </a:rPr>
              <a:t>are</a:t>
            </a:r>
            <a:r>
              <a:rPr sz="150" b="1" spc="-10" dirty="0">
                <a:latin typeface="Verdana"/>
                <a:cs typeface="Verdana"/>
              </a:rPr>
              <a:t> a</a:t>
            </a:r>
            <a:r>
              <a:rPr sz="150" b="1" spc="-5" dirty="0">
                <a:latin typeface="Verdana"/>
                <a:cs typeface="Verdana"/>
              </a:rPr>
              <a:t> </a:t>
            </a:r>
            <a:r>
              <a:rPr sz="150" b="1" spc="-10" dirty="0">
                <a:latin typeface="Verdana"/>
                <a:cs typeface="Verdana"/>
              </a:rPr>
              <a:t>major </a:t>
            </a:r>
            <a:r>
              <a:rPr sz="150" b="1" spc="-5" dirty="0">
                <a:latin typeface="Verdana"/>
                <a:cs typeface="Verdana"/>
              </a:rPr>
              <a:t>public </a:t>
            </a:r>
            <a:r>
              <a:rPr sz="150" b="1" spc="-10" dirty="0">
                <a:latin typeface="Verdana"/>
                <a:cs typeface="Verdana"/>
              </a:rPr>
              <a:t>health concern</a:t>
            </a:r>
            <a:r>
              <a:rPr sz="150" b="1" spc="-5" dirty="0">
                <a:latin typeface="Verdana"/>
                <a:cs typeface="Verdana"/>
              </a:rPr>
              <a:t> </a:t>
            </a:r>
            <a:r>
              <a:rPr sz="150" b="1" spc="-10" dirty="0">
                <a:latin typeface="Verdana"/>
                <a:cs typeface="Verdana"/>
              </a:rPr>
              <a:t>in many parts</a:t>
            </a:r>
            <a:r>
              <a:rPr sz="150" b="1" spc="-5" dirty="0">
                <a:latin typeface="Verdana"/>
                <a:cs typeface="Verdana"/>
              </a:rPr>
              <a:t> </a:t>
            </a:r>
            <a:r>
              <a:rPr sz="150" b="1" spc="-10" dirty="0">
                <a:latin typeface="Verdana"/>
                <a:cs typeface="Verdana"/>
              </a:rPr>
              <a:t>of the </a:t>
            </a:r>
            <a:r>
              <a:rPr sz="150" b="1" spc="-5" dirty="0">
                <a:latin typeface="Verdana"/>
                <a:cs typeface="Verdana"/>
              </a:rPr>
              <a:t> </a:t>
            </a:r>
            <a:r>
              <a:rPr sz="150" b="1" spc="-15" dirty="0">
                <a:latin typeface="Verdana"/>
                <a:cs typeface="Verdana"/>
              </a:rPr>
              <a:t>world.</a:t>
            </a:r>
            <a:endParaRPr sz="1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7322" y="3357181"/>
            <a:ext cx="2644140" cy="27400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98800"/>
              </a:lnSpc>
              <a:spcBef>
                <a:spcPts val="130"/>
              </a:spcBef>
            </a:pPr>
            <a:r>
              <a:rPr sz="2250" spc="60" dirty="0">
                <a:latin typeface="Verdana"/>
                <a:cs typeface="Verdana"/>
              </a:rPr>
              <a:t>A</a:t>
            </a:r>
            <a:r>
              <a:rPr sz="2250" spc="120" dirty="0">
                <a:latin typeface="Verdana"/>
                <a:cs typeface="Verdana"/>
              </a:rPr>
              <a:t>q</a:t>
            </a:r>
            <a:r>
              <a:rPr sz="2250" spc="90" dirty="0">
                <a:latin typeface="Verdana"/>
                <a:cs typeface="Verdana"/>
              </a:rPr>
              <a:t>u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-80" dirty="0">
                <a:latin typeface="Verdana"/>
                <a:cs typeface="Verdana"/>
              </a:rPr>
              <a:t>r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90" dirty="0">
                <a:latin typeface="Verdana"/>
                <a:cs typeface="Verdana"/>
              </a:rPr>
              <a:t>u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-30" dirty="0">
                <a:latin typeface="Verdana"/>
                <a:cs typeface="Verdana"/>
              </a:rPr>
              <a:t>f  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95" dirty="0">
                <a:latin typeface="Verdana"/>
                <a:cs typeface="Verdana"/>
              </a:rPr>
              <a:t>h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-15" dirty="0">
                <a:latin typeface="Verdana"/>
                <a:cs typeface="Verdana"/>
              </a:rPr>
              <a:t>l</a:t>
            </a:r>
            <a:r>
              <a:rPr sz="2250" spc="120" dirty="0">
                <a:latin typeface="Verdana"/>
                <a:cs typeface="Verdana"/>
              </a:rPr>
              <a:t>d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25" dirty="0">
                <a:latin typeface="Verdana"/>
                <a:cs typeface="Verdana"/>
              </a:rPr>
              <a:t>t  </a:t>
            </a:r>
            <a:r>
              <a:rPr sz="2250" spc="65" dirty="0">
                <a:latin typeface="Verdana"/>
                <a:cs typeface="Verdana"/>
              </a:rPr>
              <a:t>c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20" dirty="0">
                <a:latin typeface="Verdana"/>
                <a:cs typeface="Verdana"/>
              </a:rPr>
              <a:t>t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15" dirty="0">
                <a:latin typeface="Verdana"/>
                <a:cs typeface="Verdana"/>
              </a:rPr>
              <a:t>ll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345" dirty="0">
                <a:latin typeface="Verdana"/>
                <a:cs typeface="Verdana"/>
              </a:rPr>
              <a:t>.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270" dirty="0">
                <a:latin typeface="Verdana"/>
                <a:cs typeface="Verdana"/>
              </a:rPr>
              <a:t>I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60" dirty="0">
                <a:latin typeface="Verdana"/>
                <a:cs typeface="Verdana"/>
              </a:rPr>
              <a:t>s  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195" dirty="0">
                <a:latin typeface="Verdana"/>
                <a:cs typeface="Verdana"/>
              </a:rPr>
              <a:t>m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195" dirty="0">
                <a:latin typeface="Verdana"/>
                <a:cs typeface="Verdana"/>
              </a:rPr>
              <a:t>m</a:t>
            </a:r>
            <a:r>
              <a:rPr sz="2250" spc="-20" dirty="0">
                <a:latin typeface="Verdana"/>
                <a:cs typeface="Verdana"/>
              </a:rPr>
              <a:t>e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-60" dirty="0">
                <a:latin typeface="Verdana"/>
                <a:cs typeface="Verdana"/>
              </a:rPr>
              <a:t>s  </a:t>
            </a:r>
            <a:r>
              <a:rPr sz="2250" spc="-100" dirty="0">
                <a:latin typeface="Verdana"/>
                <a:cs typeface="Verdana"/>
              </a:rPr>
              <a:t>“</a:t>
            </a:r>
            <a:r>
              <a:rPr sz="2250" spc="95" dirty="0">
                <a:latin typeface="Verdana"/>
                <a:cs typeface="Verdana"/>
              </a:rPr>
              <a:t>w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-20" dirty="0">
                <a:latin typeface="Verdana"/>
                <a:cs typeface="Verdana"/>
              </a:rPr>
              <a:t>t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60" dirty="0">
                <a:latin typeface="Verdana"/>
                <a:cs typeface="Verdana"/>
              </a:rPr>
              <a:t>r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120" dirty="0">
                <a:latin typeface="Verdana"/>
                <a:cs typeface="Verdana"/>
              </a:rPr>
              <a:t>b</a:t>
            </a:r>
            <a:r>
              <a:rPr sz="2250" spc="-20" dirty="0">
                <a:latin typeface="Verdana"/>
                <a:cs typeface="Verdana"/>
              </a:rPr>
              <a:t>e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-90" dirty="0">
                <a:latin typeface="Verdana"/>
                <a:cs typeface="Verdana"/>
              </a:rPr>
              <a:t>r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85" dirty="0">
                <a:latin typeface="Verdana"/>
                <a:cs typeface="Verdana"/>
              </a:rPr>
              <a:t>r</a:t>
            </a:r>
            <a:r>
              <a:rPr sz="2250" spc="-385" dirty="0">
                <a:latin typeface="Verdana"/>
                <a:cs typeface="Verdana"/>
              </a:rPr>
              <a:t>,</a:t>
            </a:r>
            <a:r>
              <a:rPr sz="2250" spc="-150" dirty="0">
                <a:latin typeface="Verdana"/>
                <a:cs typeface="Verdana"/>
              </a:rPr>
              <a:t>”  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120" dirty="0">
                <a:latin typeface="Verdana"/>
                <a:cs typeface="Verdana"/>
              </a:rPr>
              <a:t>d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100" dirty="0">
                <a:latin typeface="Verdana"/>
                <a:cs typeface="Verdana"/>
              </a:rPr>
              <a:t>s</a:t>
            </a:r>
            <a:r>
              <a:rPr sz="2250" spc="-114" dirty="0">
                <a:latin typeface="Verdana"/>
                <a:cs typeface="Verdana"/>
              </a:rPr>
              <a:t>y</a:t>
            </a:r>
            <a:r>
              <a:rPr sz="2250" spc="195" dirty="0">
                <a:latin typeface="Verdana"/>
                <a:cs typeface="Verdana"/>
              </a:rPr>
              <a:t>m</a:t>
            </a:r>
            <a:r>
              <a:rPr sz="2250" spc="120" dirty="0">
                <a:latin typeface="Verdana"/>
                <a:cs typeface="Verdana"/>
              </a:rPr>
              <a:t>b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-15" dirty="0">
                <a:latin typeface="Verdana"/>
                <a:cs typeface="Verdana"/>
              </a:rPr>
              <a:t>l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20" dirty="0">
                <a:latin typeface="Verdana"/>
                <a:cs typeface="Verdana"/>
              </a:rPr>
              <a:t>a  </a:t>
            </a:r>
            <a:r>
              <a:rPr sz="2250" spc="-90" dirty="0">
                <a:latin typeface="Verdana"/>
                <a:cs typeface="Verdana"/>
              </a:rPr>
              <a:t>r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120" dirty="0">
                <a:latin typeface="Verdana"/>
                <a:cs typeface="Verdana"/>
              </a:rPr>
              <a:t>p</a:t>
            </a:r>
            <a:r>
              <a:rPr sz="2250" spc="-90" dirty="0">
                <a:latin typeface="Verdana"/>
                <a:cs typeface="Verdana"/>
              </a:rPr>
              <a:t>r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-30" dirty="0">
                <a:latin typeface="Verdana"/>
                <a:cs typeface="Verdana"/>
              </a:rPr>
              <a:t>f  </a:t>
            </a:r>
            <a:r>
              <a:rPr sz="2250" spc="-60" dirty="0">
                <a:latin typeface="Verdana"/>
                <a:cs typeface="Verdana"/>
              </a:rPr>
              <a:t>water.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6193" y="3309553"/>
            <a:ext cx="408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30" dirty="0">
                <a:latin typeface="Verdana"/>
                <a:cs typeface="Verdana"/>
              </a:rPr>
              <a:t>2</a:t>
            </a:r>
            <a:r>
              <a:rPr sz="3600" b="1" spc="-425" dirty="0">
                <a:latin typeface="Verdana"/>
                <a:cs typeface="Verdana"/>
              </a:rPr>
              <a:t>.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88945" y="3357178"/>
            <a:ext cx="2654935" cy="3082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25"/>
              </a:spcBef>
            </a:pPr>
            <a:r>
              <a:rPr sz="2250" spc="25" dirty="0">
                <a:latin typeface="Verdana"/>
                <a:cs typeface="Verdana"/>
              </a:rPr>
              <a:t>C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120" dirty="0">
                <a:latin typeface="Verdana"/>
                <a:cs typeface="Verdana"/>
              </a:rPr>
              <a:t>p</a:t>
            </a:r>
            <a:r>
              <a:rPr sz="2250" spc="-80" dirty="0">
                <a:latin typeface="Verdana"/>
                <a:cs typeface="Verdana"/>
              </a:rPr>
              <a:t>r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65" dirty="0">
                <a:latin typeface="Verdana"/>
                <a:cs typeface="Verdana"/>
              </a:rPr>
              <a:t>c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-80" dirty="0">
                <a:latin typeface="Verdana"/>
                <a:cs typeface="Verdana"/>
              </a:rPr>
              <a:t>r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90" dirty="0">
                <a:latin typeface="Verdana"/>
                <a:cs typeface="Verdana"/>
              </a:rPr>
              <a:t>u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95" dirty="0">
                <a:latin typeface="Verdana"/>
                <a:cs typeface="Verdana"/>
              </a:rPr>
              <a:t>h</a:t>
            </a:r>
            <a:r>
              <a:rPr sz="2250" spc="10" dirty="0">
                <a:latin typeface="Verdana"/>
                <a:cs typeface="Verdana"/>
              </a:rPr>
              <a:t>e  </a:t>
            </a:r>
            <a:r>
              <a:rPr sz="2250" spc="5" dirty="0">
                <a:latin typeface="Verdana"/>
                <a:cs typeface="Verdana"/>
              </a:rPr>
              <a:t>smallest </a:t>
            </a:r>
            <a:r>
              <a:rPr sz="2250" spc="10" dirty="0">
                <a:latin typeface="Verdana"/>
                <a:cs typeface="Verdana"/>
              </a:rPr>
              <a:t> </a:t>
            </a:r>
            <a:r>
              <a:rPr sz="2250" spc="65" dirty="0">
                <a:latin typeface="Verdana"/>
                <a:cs typeface="Verdana"/>
              </a:rPr>
              <a:t>c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20" dirty="0">
                <a:latin typeface="Verdana"/>
                <a:cs typeface="Verdana"/>
              </a:rPr>
              <a:t>t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15" dirty="0">
                <a:latin typeface="Verdana"/>
                <a:cs typeface="Verdana"/>
              </a:rPr>
              <a:t>ll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70" dirty="0">
                <a:latin typeface="Verdana"/>
                <a:cs typeface="Verdana"/>
              </a:rPr>
              <a:t>n  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95" dirty="0">
                <a:latin typeface="Verdana"/>
                <a:cs typeface="Verdana"/>
              </a:rPr>
              <a:t>h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60" dirty="0">
                <a:latin typeface="Verdana"/>
                <a:cs typeface="Verdana"/>
              </a:rPr>
              <a:t>z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120" dirty="0">
                <a:latin typeface="Verdana"/>
                <a:cs typeface="Verdana"/>
              </a:rPr>
              <a:t>d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135" dirty="0">
                <a:latin typeface="Verdana"/>
                <a:cs typeface="Verdana"/>
              </a:rPr>
              <a:t>c</a:t>
            </a:r>
            <a:r>
              <a:rPr sz="2250" spc="-345" dirty="0">
                <a:latin typeface="Verdana"/>
                <a:cs typeface="Verdana"/>
              </a:rPr>
              <a:t>.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270" dirty="0">
                <a:latin typeface="Verdana"/>
                <a:cs typeface="Verdana"/>
              </a:rPr>
              <a:t>I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60" dirty="0">
                <a:latin typeface="Verdana"/>
                <a:cs typeface="Verdana"/>
              </a:rPr>
              <a:t>s  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195" dirty="0">
                <a:latin typeface="Verdana"/>
                <a:cs typeface="Verdana"/>
              </a:rPr>
              <a:t>m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195" dirty="0">
                <a:latin typeface="Verdana"/>
                <a:cs typeface="Verdana"/>
              </a:rPr>
              <a:t>m</a:t>
            </a:r>
            <a:r>
              <a:rPr sz="2250" spc="-20" dirty="0">
                <a:latin typeface="Verdana"/>
                <a:cs typeface="Verdana"/>
              </a:rPr>
              <a:t>e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-60" dirty="0">
                <a:latin typeface="Verdana"/>
                <a:cs typeface="Verdana"/>
              </a:rPr>
              <a:t>s  </a:t>
            </a:r>
            <a:r>
              <a:rPr sz="2250" spc="-175" dirty="0">
                <a:latin typeface="Verdana"/>
                <a:cs typeface="Verdana"/>
              </a:rPr>
              <a:t>“</a:t>
            </a:r>
            <a:r>
              <a:rPr sz="2250" spc="95" dirty="0">
                <a:latin typeface="Verdana"/>
                <a:cs typeface="Verdana"/>
              </a:rPr>
              <a:t>h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-80" dirty="0">
                <a:latin typeface="Verdana"/>
                <a:cs typeface="Verdana"/>
              </a:rPr>
              <a:t>r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120" dirty="0">
                <a:latin typeface="Verdana"/>
                <a:cs typeface="Verdana"/>
              </a:rPr>
              <a:t>d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140" dirty="0">
                <a:latin typeface="Verdana"/>
                <a:cs typeface="Verdana"/>
              </a:rPr>
              <a:t>g</a:t>
            </a:r>
            <a:r>
              <a:rPr sz="2250" spc="35" dirty="0">
                <a:latin typeface="Verdana"/>
                <a:cs typeface="Verdana"/>
              </a:rPr>
              <a:t>o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175" dirty="0">
                <a:latin typeface="Verdana"/>
                <a:cs typeface="Verdana"/>
              </a:rPr>
              <a:t>”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85" dirty="0">
                <a:latin typeface="Verdana"/>
                <a:cs typeface="Verdana"/>
              </a:rPr>
              <a:t>d  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90" dirty="0">
                <a:latin typeface="Verdana"/>
                <a:cs typeface="Verdana"/>
              </a:rPr>
              <a:t>r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120" dirty="0">
                <a:latin typeface="Verdana"/>
                <a:cs typeface="Verdana"/>
              </a:rPr>
              <a:t>p</a:t>
            </a:r>
            <a:r>
              <a:rPr sz="2250" spc="-90" dirty="0">
                <a:latin typeface="Verdana"/>
                <a:cs typeface="Verdana"/>
              </a:rPr>
              <a:t>r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-20" dirty="0">
                <a:latin typeface="Verdana"/>
                <a:cs typeface="Verdana"/>
              </a:rPr>
              <a:t>t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120" dirty="0">
                <a:latin typeface="Verdana"/>
                <a:cs typeface="Verdana"/>
              </a:rPr>
              <a:t>d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85" dirty="0">
                <a:latin typeface="Verdana"/>
                <a:cs typeface="Verdana"/>
              </a:rPr>
              <a:t>b</a:t>
            </a:r>
            <a:r>
              <a:rPr sz="2250" spc="-85" dirty="0">
                <a:latin typeface="Verdana"/>
                <a:cs typeface="Verdana"/>
              </a:rPr>
              <a:t>y  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140" dirty="0">
                <a:latin typeface="Verdana"/>
                <a:cs typeface="Verdana"/>
              </a:rPr>
              <a:t>g</a:t>
            </a:r>
            <a:r>
              <a:rPr sz="2250" spc="35" dirty="0">
                <a:latin typeface="Verdana"/>
                <a:cs typeface="Verdana"/>
              </a:rPr>
              <a:t>o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135" dirty="0">
                <a:latin typeface="Verdana"/>
                <a:cs typeface="Verdana"/>
              </a:rPr>
              <a:t>w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95" dirty="0">
                <a:latin typeface="Verdana"/>
                <a:cs typeface="Verdana"/>
              </a:rPr>
              <a:t>h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20" dirty="0">
                <a:latin typeface="Verdana"/>
                <a:cs typeface="Verdana"/>
              </a:rPr>
              <a:t>a  </a:t>
            </a:r>
            <a:r>
              <a:rPr sz="2250" spc="-25" dirty="0">
                <a:latin typeface="Verdana"/>
                <a:cs typeface="Verdana"/>
              </a:rPr>
              <a:t>ﬁshtail.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9570" y="3309553"/>
            <a:ext cx="403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65" dirty="0">
                <a:latin typeface="Verdana"/>
                <a:cs typeface="Verdana"/>
              </a:rPr>
              <a:t>3</a:t>
            </a:r>
            <a:r>
              <a:rPr sz="3600" b="1" spc="-425" dirty="0">
                <a:latin typeface="Verdana"/>
                <a:cs typeface="Verdana"/>
              </a:rPr>
              <a:t>.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82398" y="3357178"/>
            <a:ext cx="2552700" cy="3425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9100"/>
              </a:lnSpc>
              <a:spcBef>
                <a:spcPts val="125"/>
              </a:spcBef>
            </a:pPr>
            <a:r>
              <a:rPr sz="2250" spc="75" dirty="0">
                <a:latin typeface="Verdana"/>
                <a:cs typeface="Verdana"/>
              </a:rPr>
              <a:t>A</a:t>
            </a:r>
            <a:r>
              <a:rPr sz="2250" spc="-80" dirty="0">
                <a:latin typeface="Verdana"/>
                <a:cs typeface="Verdana"/>
              </a:rPr>
              <a:t>r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-30" dirty="0">
                <a:latin typeface="Verdana"/>
                <a:cs typeface="Verdana"/>
              </a:rPr>
              <a:t>f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95" dirty="0">
                <a:latin typeface="Verdana"/>
                <a:cs typeface="Verdana"/>
              </a:rPr>
              <a:t>h</a:t>
            </a:r>
            <a:r>
              <a:rPr sz="2250" spc="10" dirty="0">
                <a:latin typeface="Verdana"/>
                <a:cs typeface="Verdana"/>
              </a:rPr>
              <a:t>e  </a:t>
            </a:r>
            <a:r>
              <a:rPr sz="2250" spc="25" dirty="0">
                <a:latin typeface="Verdana"/>
                <a:cs typeface="Verdana"/>
              </a:rPr>
              <a:t>zodiac </a:t>
            </a:r>
            <a:r>
              <a:rPr sz="2250" spc="30" dirty="0">
                <a:latin typeface="Verdana"/>
                <a:cs typeface="Verdana"/>
              </a:rPr>
              <a:t> </a:t>
            </a:r>
            <a:r>
              <a:rPr sz="2250" spc="-15" dirty="0">
                <a:latin typeface="Verdana"/>
                <a:cs typeface="Verdana"/>
              </a:rPr>
              <a:t>constellations, </a:t>
            </a:r>
            <a:r>
              <a:rPr sz="2250" spc="-10" dirty="0">
                <a:latin typeface="Verdana"/>
                <a:cs typeface="Verdana"/>
              </a:rPr>
              <a:t> 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120" dirty="0">
                <a:latin typeface="Verdana"/>
                <a:cs typeface="Verdana"/>
              </a:rPr>
              <a:t>d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100" dirty="0">
                <a:latin typeface="Verdana"/>
                <a:cs typeface="Verdana"/>
              </a:rPr>
              <a:t>s</a:t>
            </a:r>
            <a:r>
              <a:rPr sz="2250" spc="-114" dirty="0">
                <a:latin typeface="Verdana"/>
                <a:cs typeface="Verdana"/>
              </a:rPr>
              <a:t>y</a:t>
            </a:r>
            <a:r>
              <a:rPr sz="2250" spc="195" dirty="0">
                <a:latin typeface="Verdana"/>
                <a:cs typeface="Verdana"/>
              </a:rPr>
              <a:t>m</a:t>
            </a:r>
            <a:r>
              <a:rPr sz="2250" spc="120" dirty="0">
                <a:latin typeface="Verdana"/>
                <a:cs typeface="Verdana"/>
              </a:rPr>
              <a:t>b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-15" dirty="0">
                <a:latin typeface="Verdana"/>
                <a:cs typeface="Verdana"/>
              </a:rPr>
              <a:t>l  </a:t>
            </a:r>
            <a:r>
              <a:rPr sz="2250" spc="-90" dirty="0">
                <a:latin typeface="Verdana"/>
                <a:cs typeface="Verdana"/>
              </a:rPr>
              <a:t>r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120" dirty="0">
                <a:latin typeface="Verdana"/>
                <a:cs typeface="Verdana"/>
              </a:rPr>
              <a:t>p</a:t>
            </a:r>
            <a:r>
              <a:rPr sz="2250" spc="-90" dirty="0">
                <a:latin typeface="Verdana"/>
                <a:cs typeface="Verdana"/>
              </a:rPr>
              <a:t>r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95" dirty="0">
                <a:latin typeface="Verdana"/>
                <a:cs typeface="Verdana"/>
              </a:rPr>
              <a:t>h</a:t>
            </a:r>
            <a:r>
              <a:rPr sz="2250" spc="10" dirty="0">
                <a:latin typeface="Verdana"/>
                <a:cs typeface="Verdana"/>
              </a:rPr>
              <a:t>e  </a:t>
            </a:r>
            <a:r>
              <a:rPr sz="2250" spc="-85" dirty="0">
                <a:latin typeface="Verdana"/>
                <a:cs typeface="Verdana"/>
              </a:rPr>
              <a:t>r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175" dirty="0">
                <a:latin typeface="Verdana"/>
                <a:cs typeface="Verdana"/>
              </a:rPr>
              <a:t>m</a:t>
            </a:r>
            <a:r>
              <a:rPr sz="2250" spc="-170" dirty="0">
                <a:latin typeface="Verdana"/>
                <a:cs typeface="Verdana"/>
              </a:rPr>
              <a:t>’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95" dirty="0">
                <a:latin typeface="Verdana"/>
                <a:cs typeface="Verdana"/>
              </a:rPr>
              <a:t>h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-80" dirty="0">
                <a:latin typeface="Verdana"/>
                <a:cs typeface="Verdana"/>
              </a:rPr>
              <a:t>r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345" dirty="0">
                <a:latin typeface="Verdana"/>
                <a:cs typeface="Verdana"/>
              </a:rPr>
              <a:t>.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270" dirty="0">
                <a:latin typeface="Verdana"/>
                <a:cs typeface="Verdana"/>
              </a:rPr>
              <a:t>I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170" dirty="0">
                <a:latin typeface="Verdana"/>
                <a:cs typeface="Verdana"/>
              </a:rPr>
              <a:t>’</a:t>
            </a:r>
            <a:r>
              <a:rPr sz="2250" spc="-60" dirty="0">
                <a:latin typeface="Verdana"/>
                <a:cs typeface="Verdana"/>
              </a:rPr>
              <a:t>s  </a:t>
            </a:r>
            <a:r>
              <a:rPr sz="2250" spc="90" dirty="0">
                <a:latin typeface="Verdana"/>
                <a:cs typeface="Verdana"/>
              </a:rPr>
              <a:t>u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120" dirty="0">
                <a:latin typeface="Verdana"/>
                <a:cs typeface="Verdana"/>
              </a:rPr>
              <a:t>q</a:t>
            </a:r>
            <a:r>
              <a:rPr sz="2250" spc="90" dirty="0">
                <a:latin typeface="Verdana"/>
                <a:cs typeface="Verdana"/>
              </a:rPr>
              <a:t>u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120" dirty="0">
                <a:latin typeface="Verdana"/>
                <a:cs typeface="Verdana"/>
              </a:rPr>
              <a:t>b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90" dirty="0">
                <a:latin typeface="Verdana"/>
                <a:cs typeface="Verdana"/>
              </a:rPr>
              <a:t>c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90" dirty="0">
                <a:latin typeface="Verdana"/>
                <a:cs typeface="Verdana"/>
              </a:rPr>
              <a:t>u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10" dirty="0">
                <a:latin typeface="Verdana"/>
                <a:cs typeface="Verdana"/>
              </a:rPr>
              <a:t>e  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195" dirty="0">
                <a:latin typeface="Verdana"/>
                <a:cs typeface="Verdana"/>
              </a:rPr>
              <a:t>m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140" dirty="0">
                <a:latin typeface="Verdana"/>
                <a:cs typeface="Verdana"/>
              </a:rPr>
              <a:t>g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95" dirty="0">
                <a:latin typeface="Verdana"/>
                <a:cs typeface="Verdana"/>
              </a:rPr>
              <a:t>h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-60" dirty="0">
                <a:latin typeface="Verdana"/>
                <a:cs typeface="Verdana"/>
              </a:rPr>
              <a:t>s  </a:t>
            </a:r>
            <a:r>
              <a:rPr sz="2250" spc="70" dirty="0">
                <a:latin typeface="Verdana"/>
                <a:cs typeface="Verdana"/>
              </a:rPr>
              <a:t>c</a:t>
            </a:r>
            <a:r>
              <a:rPr sz="2250" spc="95" dirty="0">
                <a:latin typeface="Verdana"/>
                <a:cs typeface="Verdana"/>
              </a:rPr>
              <a:t>h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140" dirty="0">
                <a:latin typeface="Verdana"/>
                <a:cs typeface="Verdana"/>
              </a:rPr>
              <a:t>g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120" dirty="0">
                <a:latin typeface="Verdana"/>
                <a:cs typeface="Verdana"/>
              </a:rPr>
              <a:t>d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10" dirty="0">
                <a:latin typeface="Verdana"/>
                <a:cs typeface="Verdana"/>
              </a:rPr>
              <a:t>o</a:t>
            </a:r>
            <a:r>
              <a:rPr sz="2250" spc="-150" dirty="0">
                <a:latin typeface="Verdana"/>
                <a:cs typeface="Verdana"/>
              </a:rPr>
              <a:t>v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55" dirty="0">
                <a:latin typeface="Verdana"/>
                <a:cs typeface="Verdana"/>
              </a:rPr>
              <a:t>r  </a:t>
            </a:r>
            <a:r>
              <a:rPr sz="2250" spc="-25" dirty="0">
                <a:latin typeface="Verdana"/>
                <a:cs typeface="Verdana"/>
              </a:rPr>
              <a:t>time.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60528" y="3309553"/>
            <a:ext cx="456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5" dirty="0">
                <a:latin typeface="Verdana"/>
                <a:cs typeface="Verdana"/>
              </a:rPr>
              <a:t>4</a:t>
            </a:r>
            <a:r>
              <a:rPr sz="3600" b="1" spc="-425" dirty="0">
                <a:latin typeface="Verdana"/>
                <a:cs typeface="Verdana"/>
              </a:rPr>
              <a:t>.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73271" y="3357178"/>
            <a:ext cx="2614930" cy="3082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25"/>
              </a:spcBef>
            </a:pPr>
            <a:r>
              <a:rPr sz="2250" spc="25" dirty="0">
                <a:latin typeface="Verdana"/>
                <a:cs typeface="Verdana"/>
              </a:rPr>
              <a:t>C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-75" dirty="0">
                <a:latin typeface="Verdana"/>
                <a:cs typeface="Verdana"/>
              </a:rPr>
              <a:t>ss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120" dirty="0">
                <a:latin typeface="Verdana"/>
                <a:cs typeface="Verdana"/>
              </a:rPr>
              <a:t>p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20" dirty="0">
                <a:latin typeface="Verdana"/>
                <a:cs typeface="Verdana"/>
              </a:rPr>
              <a:t>a  </a:t>
            </a:r>
            <a:r>
              <a:rPr sz="2250" spc="65" dirty="0">
                <a:latin typeface="Verdana"/>
                <a:cs typeface="Verdana"/>
              </a:rPr>
              <a:t>c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20" dirty="0">
                <a:latin typeface="Verdana"/>
                <a:cs typeface="Verdana"/>
              </a:rPr>
              <a:t>t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15" dirty="0">
                <a:latin typeface="Verdana"/>
                <a:cs typeface="Verdana"/>
              </a:rPr>
              <a:t>ll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70" dirty="0">
                <a:latin typeface="Verdana"/>
                <a:cs typeface="Verdana"/>
              </a:rPr>
              <a:t>n  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95" dirty="0">
                <a:latin typeface="Verdana"/>
                <a:cs typeface="Verdana"/>
              </a:rPr>
              <a:t>h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-30" dirty="0">
                <a:latin typeface="Verdana"/>
                <a:cs typeface="Verdana"/>
              </a:rPr>
              <a:t>r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95" dirty="0">
                <a:latin typeface="Verdana"/>
                <a:cs typeface="Verdana"/>
              </a:rPr>
              <a:t>h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80" dirty="0">
                <a:latin typeface="Verdana"/>
                <a:cs typeface="Verdana"/>
              </a:rPr>
              <a:t>r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45" dirty="0">
                <a:latin typeface="Verdana"/>
                <a:cs typeface="Verdana"/>
              </a:rPr>
              <a:t>k</a:t>
            </a:r>
            <a:r>
              <a:rPr sz="2250" spc="-195" dirty="0">
                <a:latin typeface="Verdana"/>
                <a:cs typeface="Verdana"/>
              </a:rPr>
              <a:t>y</a:t>
            </a:r>
            <a:r>
              <a:rPr sz="2250" spc="-335" dirty="0">
                <a:latin typeface="Verdana"/>
                <a:cs typeface="Verdana"/>
              </a:rPr>
              <a:t>.  </a:t>
            </a:r>
            <a:r>
              <a:rPr sz="2250" spc="-270" dirty="0">
                <a:latin typeface="Verdana"/>
                <a:cs typeface="Verdana"/>
              </a:rPr>
              <a:t>I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20" dirty="0">
                <a:latin typeface="Verdana"/>
                <a:cs typeface="Verdana"/>
              </a:rPr>
              <a:t>e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15" dirty="0">
                <a:latin typeface="Verdana"/>
                <a:cs typeface="Verdana"/>
              </a:rPr>
              <a:t>il</a:t>
            </a:r>
            <a:r>
              <a:rPr sz="2250" spc="-85" dirty="0">
                <a:latin typeface="Verdana"/>
                <a:cs typeface="Verdana"/>
              </a:rPr>
              <a:t>y  </a:t>
            </a:r>
            <a:r>
              <a:rPr sz="2250" spc="-90" dirty="0">
                <a:latin typeface="Verdana"/>
                <a:cs typeface="Verdana"/>
              </a:rPr>
              <a:t>r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65" dirty="0">
                <a:latin typeface="Verdana"/>
                <a:cs typeface="Verdana"/>
              </a:rPr>
              <a:t>c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140" dirty="0">
                <a:latin typeface="Verdana"/>
                <a:cs typeface="Verdana"/>
              </a:rPr>
              <a:t>g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-35" dirty="0">
                <a:latin typeface="Verdana"/>
                <a:cs typeface="Verdana"/>
              </a:rPr>
              <a:t>z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120" dirty="0">
                <a:latin typeface="Verdana"/>
                <a:cs typeface="Verdana"/>
              </a:rPr>
              <a:t>b</a:t>
            </a:r>
            <a:r>
              <a:rPr sz="2250" spc="-15" dirty="0">
                <a:latin typeface="Verdana"/>
                <a:cs typeface="Verdana"/>
              </a:rPr>
              <a:t>l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120" dirty="0">
                <a:latin typeface="Verdana"/>
                <a:cs typeface="Verdana"/>
              </a:rPr>
              <a:t>d</a:t>
            </a:r>
            <a:r>
              <a:rPr sz="2250" spc="90" dirty="0">
                <a:latin typeface="Verdana"/>
                <a:cs typeface="Verdana"/>
              </a:rPr>
              <a:t>u</a:t>
            </a:r>
            <a:r>
              <a:rPr sz="2250" spc="10" dirty="0">
                <a:latin typeface="Verdana"/>
                <a:cs typeface="Verdana"/>
              </a:rPr>
              <a:t>e  </a:t>
            </a:r>
            <a:r>
              <a:rPr sz="2250" spc="-20" dirty="0">
                <a:latin typeface="Verdana"/>
                <a:cs typeface="Verdana"/>
              </a:rPr>
              <a:t>t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120" dirty="0">
                <a:latin typeface="Verdana"/>
                <a:cs typeface="Verdana"/>
              </a:rPr>
              <a:t>d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100" dirty="0">
                <a:latin typeface="Verdana"/>
                <a:cs typeface="Verdana"/>
              </a:rPr>
              <a:t>c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-150" dirty="0">
                <a:latin typeface="Verdana"/>
                <a:cs typeface="Verdana"/>
              </a:rPr>
              <a:t>v</a:t>
            </a:r>
            <a:r>
              <a:rPr sz="2250" spc="10" dirty="0">
                <a:latin typeface="Verdana"/>
                <a:cs typeface="Verdana"/>
              </a:rPr>
              <a:t>e  </a:t>
            </a:r>
            <a:r>
              <a:rPr sz="2250" spc="-80" dirty="0">
                <a:latin typeface="Verdana"/>
                <a:cs typeface="Verdana"/>
              </a:rPr>
              <a:t>‘</a:t>
            </a:r>
            <a:r>
              <a:rPr sz="2250" spc="350" dirty="0">
                <a:latin typeface="Verdana"/>
                <a:cs typeface="Verdana"/>
              </a:rPr>
              <a:t>W</a:t>
            </a:r>
            <a:r>
              <a:rPr sz="2250" spc="-130" dirty="0">
                <a:latin typeface="Verdana"/>
                <a:cs typeface="Verdana"/>
              </a:rPr>
              <a:t>’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95" dirty="0">
                <a:latin typeface="Verdana"/>
                <a:cs typeface="Verdana"/>
              </a:rPr>
              <a:t>h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120" dirty="0">
                <a:latin typeface="Verdana"/>
                <a:cs typeface="Verdana"/>
              </a:rPr>
              <a:t>p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345" dirty="0">
                <a:latin typeface="Verdana"/>
                <a:cs typeface="Verdana"/>
              </a:rPr>
              <a:t>,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55" dirty="0">
                <a:latin typeface="Verdana"/>
                <a:cs typeface="Verdana"/>
              </a:rPr>
              <a:t>f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-80" dirty="0">
                <a:latin typeface="Verdana"/>
                <a:cs typeface="Verdana"/>
              </a:rPr>
              <a:t>r</a:t>
            </a:r>
            <a:r>
              <a:rPr sz="2250" spc="195" dirty="0">
                <a:latin typeface="Verdana"/>
                <a:cs typeface="Verdana"/>
              </a:rPr>
              <a:t>m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85" dirty="0">
                <a:latin typeface="Verdana"/>
                <a:cs typeface="Verdana"/>
              </a:rPr>
              <a:t>d  b</a:t>
            </a:r>
            <a:r>
              <a:rPr sz="2250" spc="-114" dirty="0">
                <a:latin typeface="Verdana"/>
                <a:cs typeface="Verdana"/>
              </a:rPr>
              <a:t>y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140" dirty="0">
                <a:latin typeface="Verdana"/>
                <a:cs typeface="Verdana"/>
              </a:rPr>
              <a:t>ﬁ</a:t>
            </a:r>
            <a:r>
              <a:rPr sz="2250" spc="-150" dirty="0">
                <a:latin typeface="Verdana"/>
                <a:cs typeface="Verdana"/>
              </a:rPr>
              <a:t>v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120" dirty="0">
                <a:latin typeface="Verdana"/>
                <a:cs typeface="Verdana"/>
              </a:rPr>
              <a:t>b</a:t>
            </a:r>
            <a:r>
              <a:rPr sz="2250" spc="-80" dirty="0">
                <a:latin typeface="Verdana"/>
                <a:cs typeface="Verdana"/>
              </a:rPr>
              <a:t>r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140" dirty="0">
                <a:latin typeface="Verdana"/>
                <a:cs typeface="Verdana"/>
              </a:rPr>
              <a:t>g</a:t>
            </a:r>
            <a:r>
              <a:rPr sz="2250" spc="95" dirty="0">
                <a:latin typeface="Verdana"/>
                <a:cs typeface="Verdana"/>
              </a:rPr>
              <a:t>h</a:t>
            </a:r>
            <a:r>
              <a:rPr sz="2250" spc="25" dirty="0">
                <a:latin typeface="Verdana"/>
                <a:cs typeface="Verdana"/>
              </a:rPr>
              <a:t>t  </a:t>
            </a:r>
            <a:r>
              <a:rPr sz="2250" spc="-95" dirty="0">
                <a:latin typeface="Verdana"/>
                <a:cs typeface="Verdana"/>
              </a:rPr>
              <a:t>stars.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966120"/>
            <a:ext cx="9220200" cy="1390650"/>
          </a:xfrm>
          <a:custGeom>
            <a:avLst/>
            <a:gdLst/>
            <a:ahLst/>
            <a:cxnLst/>
            <a:rect l="l" t="t" r="r" b="b"/>
            <a:pathLst>
              <a:path w="9220200" h="1390650">
                <a:moveTo>
                  <a:pt x="9220198" y="1390649"/>
                </a:moveTo>
                <a:lnTo>
                  <a:pt x="0" y="1390649"/>
                </a:lnTo>
                <a:lnTo>
                  <a:pt x="0" y="0"/>
                </a:lnTo>
                <a:lnTo>
                  <a:pt x="9220198" y="0"/>
                </a:lnTo>
                <a:lnTo>
                  <a:pt x="9220198" y="13906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76972" y="1096000"/>
            <a:ext cx="1721485" cy="75755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459"/>
              </a:spcBef>
            </a:pPr>
            <a:r>
              <a:rPr sz="1800" b="1" spc="-15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b="1" spc="-1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800" b="1" spc="-114" dirty="0">
                <a:solidFill>
                  <a:srgbClr val="FFFFFF"/>
                </a:solidFill>
                <a:latin typeface="Verdana"/>
                <a:cs typeface="Verdana"/>
              </a:rPr>
              <a:t>ar</a:t>
            </a:r>
            <a:r>
              <a:rPr sz="1800" b="1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b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800" b="1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b="1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b="1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b="1" spc="-110" dirty="0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sz="1800" b="1" spc="-5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800" b="1" spc="-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b="1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b="1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b="1" spc="-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b="1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b="1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b="1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b="1" spc="-1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b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b="1" spc="-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b="1" spc="-15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1800" b="1" spc="-2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800" b="1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b="1" spc="-3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800" b="1" spc="-100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1800" b="1" spc="-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b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800" b="1" spc="-10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b="1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b="1" spc="-5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b="1" spc="-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b="1" spc="-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162077" y="1434261"/>
            <a:ext cx="468757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spc="5" dirty="0">
                <a:latin typeface="Verdana"/>
                <a:cs typeface="Verdana"/>
              </a:rPr>
              <a:t>D</a:t>
            </a:r>
            <a:r>
              <a:rPr sz="4100" spc="-160" dirty="0">
                <a:latin typeface="Verdana"/>
                <a:cs typeface="Verdana"/>
              </a:rPr>
              <a:t>e</a:t>
            </a:r>
            <a:r>
              <a:rPr sz="4100" spc="60" dirty="0">
                <a:latin typeface="Verdana"/>
                <a:cs typeface="Verdana"/>
              </a:rPr>
              <a:t>ﬁ</a:t>
            </a:r>
            <a:r>
              <a:rPr sz="4100" spc="-100" dirty="0">
                <a:latin typeface="Verdana"/>
                <a:cs typeface="Verdana"/>
              </a:rPr>
              <a:t>n</a:t>
            </a:r>
            <a:r>
              <a:rPr sz="4100" spc="-215" dirty="0">
                <a:latin typeface="Verdana"/>
                <a:cs typeface="Verdana"/>
              </a:rPr>
              <a:t>i</a:t>
            </a:r>
            <a:r>
              <a:rPr sz="4100" spc="-75" dirty="0">
                <a:latin typeface="Verdana"/>
                <a:cs typeface="Verdana"/>
              </a:rPr>
              <a:t>n</a:t>
            </a:r>
            <a:r>
              <a:rPr sz="4100" dirty="0">
                <a:latin typeface="Verdana"/>
                <a:cs typeface="Verdana"/>
              </a:rPr>
              <a:t>g</a:t>
            </a:r>
            <a:r>
              <a:rPr sz="4100" spc="-265" dirty="0">
                <a:latin typeface="Verdana"/>
                <a:cs typeface="Verdana"/>
              </a:rPr>
              <a:t> </a:t>
            </a:r>
            <a:r>
              <a:rPr sz="4100" spc="-235" dirty="0">
                <a:latin typeface="Verdana"/>
                <a:cs typeface="Verdana"/>
              </a:rPr>
              <a:t>a</a:t>
            </a:r>
            <a:r>
              <a:rPr sz="4100" spc="-265" dirty="0">
                <a:latin typeface="Verdana"/>
                <a:cs typeface="Verdana"/>
              </a:rPr>
              <a:t> </a:t>
            </a:r>
            <a:r>
              <a:rPr sz="4100" spc="-125" dirty="0">
                <a:latin typeface="Verdana"/>
                <a:cs typeface="Verdana"/>
              </a:rPr>
              <a:t>t</a:t>
            </a:r>
            <a:r>
              <a:rPr sz="4100" spc="-240" dirty="0">
                <a:latin typeface="Verdana"/>
                <a:cs typeface="Verdana"/>
              </a:rPr>
              <a:t>a</a:t>
            </a:r>
            <a:r>
              <a:rPr sz="4100" spc="-350" dirty="0">
                <a:latin typeface="Verdana"/>
                <a:cs typeface="Verdana"/>
              </a:rPr>
              <a:t>r</a:t>
            </a:r>
            <a:r>
              <a:rPr sz="4100" spc="-5" dirty="0">
                <a:latin typeface="Verdana"/>
                <a:cs typeface="Verdana"/>
              </a:rPr>
              <a:t>g</a:t>
            </a:r>
            <a:r>
              <a:rPr sz="4100" spc="-160" dirty="0">
                <a:latin typeface="Verdana"/>
                <a:cs typeface="Verdana"/>
              </a:rPr>
              <a:t>e</a:t>
            </a:r>
            <a:r>
              <a:rPr sz="4100" spc="-120" dirty="0">
                <a:latin typeface="Verdana"/>
                <a:cs typeface="Verdana"/>
              </a:rPr>
              <a:t>t</a:t>
            </a:r>
            <a:endParaRPr sz="4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8103" y="4580"/>
            <a:ext cx="7399895" cy="102824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6875" y="2489644"/>
            <a:ext cx="2038350" cy="12382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206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95"/>
              </a:spcBef>
            </a:pPr>
            <a:r>
              <a:rPr sz="7550" spc="-1225" dirty="0">
                <a:latin typeface="Verdana"/>
                <a:cs typeface="Verdana"/>
              </a:rPr>
              <a:t>01.</a:t>
            </a:r>
            <a:endParaRPr sz="75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5055" y="2921210"/>
            <a:ext cx="482346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b="1" spc="-95" dirty="0">
                <a:latin typeface="Verdana"/>
                <a:cs typeface="Verdana"/>
              </a:rPr>
              <a:t>A</a:t>
            </a:r>
            <a:r>
              <a:rPr sz="4100" b="1" spc="-40" dirty="0">
                <a:latin typeface="Verdana"/>
                <a:cs typeface="Verdana"/>
              </a:rPr>
              <a:t>b</a:t>
            </a:r>
            <a:r>
              <a:rPr sz="4100" b="1" spc="-155" dirty="0">
                <a:latin typeface="Verdana"/>
                <a:cs typeface="Verdana"/>
              </a:rPr>
              <a:t>o</a:t>
            </a:r>
            <a:r>
              <a:rPr sz="4100" b="1" spc="-114" dirty="0">
                <a:latin typeface="Verdana"/>
                <a:cs typeface="Verdana"/>
              </a:rPr>
              <a:t>u</a:t>
            </a:r>
            <a:r>
              <a:rPr sz="4100" b="1" spc="-120" dirty="0">
                <a:latin typeface="Verdana"/>
                <a:cs typeface="Verdana"/>
              </a:rPr>
              <a:t>t</a:t>
            </a:r>
            <a:r>
              <a:rPr sz="4100" b="1" spc="-265" dirty="0">
                <a:latin typeface="Verdana"/>
                <a:cs typeface="Verdana"/>
              </a:rPr>
              <a:t> </a:t>
            </a:r>
            <a:r>
              <a:rPr sz="4100" b="1" spc="-125" dirty="0">
                <a:latin typeface="Verdana"/>
                <a:cs typeface="Verdana"/>
              </a:rPr>
              <a:t>t</a:t>
            </a:r>
            <a:r>
              <a:rPr sz="4100" b="1" spc="-75" dirty="0">
                <a:latin typeface="Verdana"/>
                <a:cs typeface="Verdana"/>
              </a:rPr>
              <a:t>h</a:t>
            </a:r>
            <a:r>
              <a:rPr sz="4100" b="1" spc="-155" dirty="0">
                <a:latin typeface="Verdana"/>
                <a:cs typeface="Verdana"/>
              </a:rPr>
              <a:t>e</a:t>
            </a:r>
            <a:r>
              <a:rPr sz="4100" b="1" spc="-265" dirty="0">
                <a:latin typeface="Verdana"/>
                <a:cs typeface="Verdana"/>
              </a:rPr>
              <a:t> </a:t>
            </a:r>
            <a:r>
              <a:rPr sz="4100" b="1" spc="-40" dirty="0">
                <a:latin typeface="Verdana"/>
                <a:cs typeface="Verdana"/>
              </a:rPr>
              <a:t>p</a:t>
            </a:r>
            <a:r>
              <a:rPr sz="4100" b="1" spc="-350" dirty="0">
                <a:latin typeface="Verdana"/>
                <a:cs typeface="Verdana"/>
              </a:rPr>
              <a:t>r</a:t>
            </a:r>
            <a:r>
              <a:rPr sz="4100" b="1" spc="-155" dirty="0">
                <a:latin typeface="Verdana"/>
                <a:cs typeface="Verdana"/>
              </a:rPr>
              <a:t>o</a:t>
            </a:r>
            <a:r>
              <a:rPr sz="4100" b="1" spc="-440" dirty="0">
                <a:latin typeface="Verdana"/>
                <a:cs typeface="Verdana"/>
              </a:rPr>
              <a:t>j</a:t>
            </a:r>
            <a:r>
              <a:rPr sz="4100" b="1" spc="-160" dirty="0">
                <a:latin typeface="Verdana"/>
                <a:cs typeface="Verdana"/>
              </a:rPr>
              <a:t>e</a:t>
            </a:r>
            <a:r>
              <a:rPr sz="4100" b="1" spc="10" dirty="0">
                <a:latin typeface="Verdana"/>
                <a:cs typeface="Verdana"/>
              </a:rPr>
              <a:t>c</a:t>
            </a:r>
            <a:r>
              <a:rPr sz="4100" b="1" spc="-120" dirty="0">
                <a:latin typeface="Verdana"/>
                <a:cs typeface="Verdana"/>
              </a:rPr>
              <a:t>t</a:t>
            </a:r>
            <a:endParaRPr sz="4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6875" y="4080128"/>
            <a:ext cx="2038350" cy="12382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220979">
              <a:lnSpc>
                <a:spcPts val="9055"/>
              </a:lnSpc>
            </a:pPr>
            <a:r>
              <a:rPr sz="7550" b="1" spc="-690" dirty="0">
                <a:solidFill>
                  <a:srgbClr val="FFFFFF"/>
                </a:solidFill>
                <a:latin typeface="Verdana"/>
                <a:cs typeface="Verdana"/>
              </a:rPr>
              <a:t>02.</a:t>
            </a:r>
            <a:endParaRPr sz="75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055" y="4498836"/>
            <a:ext cx="444373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b="1" spc="-70" dirty="0">
                <a:latin typeface="Verdana"/>
                <a:cs typeface="Verdana"/>
              </a:rPr>
              <a:t>P</a:t>
            </a:r>
            <a:r>
              <a:rPr sz="4100" b="1" spc="-350" dirty="0">
                <a:latin typeface="Verdana"/>
                <a:cs typeface="Verdana"/>
              </a:rPr>
              <a:t>r</a:t>
            </a:r>
            <a:r>
              <a:rPr sz="4100" b="1" spc="-155" dirty="0">
                <a:latin typeface="Verdana"/>
                <a:cs typeface="Verdana"/>
              </a:rPr>
              <a:t>o</a:t>
            </a:r>
            <a:r>
              <a:rPr sz="4100" b="1" spc="-440" dirty="0">
                <a:latin typeface="Verdana"/>
                <a:cs typeface="Verdana"/>
              </a:rPr>
              <a:t>j</a:t>
            </a:r>
            <a:r>
              <a:rPr sz="4100" b="1" spc="-160" dirty="0">
                <a:latin typeface="Verdana"/>
                <a:cs typeface="Verdana"/>
              </a:rPr>
              <a:t>e</a:t>
            </a:r>
            <a:r>
              <a:rPr sz="4100" b="1" spc="10" dirty="0">
                <a:latin typeface="Verdana"/>
                <a:cs typeface="Verdana"/>
              </a:rPr>
              <a:t>c</a:t>
            </a:r>
            <a:r>
              <a:rPr sz="4100" b="1" spc="-120" dirty="0">
                <a:latin typeface="Verdana"/>
                <a:cs typeface="Verdana"/>
              </a:rPr>
              <a:t>t</a:t>
            </a:r>
            <a:r>
              <a:rPr sz="4100" b="1" spc="-265" dirty="0">
                <a:latin typeface="Verdana"/>
                <a:cs typeface="Verdana"/>
              </a:rPr>
              <a:t> </a:t>
            </a:r>
            <a:r>
              <a:rPr sz="4100" b="1" spc="-365" dirty="0">
                <a:latin typeface="Verdana"/>
                <a:cs typeface="Verdana"/>
              </a:rPr>
              <a:t>T</a:t>
            </a:r>
            <a:r>
              <a:rPr sz="4100" b="1" spc="-215" dirty="0">
                <a:latin typeface="Verdana"/>
                <a:cs typeface="Verdana"/>
              </a:rPr>
              <a:t>i</a:t>
            </a:r>
            <a:r>
              <a:rPr sz="4100" b="1" spc="30" dirty="0">
                <a:latin typeface="Verdana"/>
                <a:cs typeface="Verdana"/>
              </a:rPr>
              <a:t>m</a:t>
            </a:r>
            <a:r>
              <a:rPr sz="4100" b="1" spc="-160" dirty="0">
                <a:latin typeface="Verdana"/>
                <a:cs typeface="Verdana"/>
              </a:rPr>
              <a:t>e</a:t>
            </a:r>
            <a:r>
              <a:rPr sz="4100" b="1" spc="-215" dirty="0">
                <a:latin typeface="Verdana"/>
                <a:cs typeface="Verdana"/>
              </a:rPr>
              <a:t>li</a:t>
            </a:r>
            <a:r>
              <a:rPr sz="4100" b="1" spc="-75" dirty="0">
                <a:latin typeface="Verdana"/>
                <a:cs typeface="Verdana"/>
              </a:rPr>
              <a:t>n</a:t>
            </a:r>
            <a:r>
              <a:rPr sz="4100" b="1" spc="-155" dirty="0">
                <a:latin typeface="Verdana"/>
                <a:cs typeface="Verdana"/>
              </a:rPr>
              <a:t>e</a:t>
            </a:r>
            <a:endParaRPr sz="41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6875" y="5651563"/>
            <a:ext cx="2038350" cy="12382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71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45"/>
              </a:spcBef>
            </a:pPr>
            <a:r>
              <a:rPr sz="7550" b="1" spc="-730" dirty="0">
                <a:solidFill>
                  <a:srgbClr val="FFFFFF"/>
                </a:solidFill>
                <a:latin typeface="Verdana"/>
                <a:cs typeface="Verdana"/>
              </a:rPr>
              <a:t>03.</a:t>
            </a:r>
            <a:endParaRPr sz="75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5055" y="6076562"/>
            <a:ext cx="468757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b="1" spc="5" dirty="0">
                <a:latin typeface="Verdana"/>
                <a:cs typeface="Verdana"/>
              </a:rPr>
              <a:t>D</a:t>
            </a:r>
            <a:r>
              <a:rPr sz="4100" b="1" spc="-160" dirty="0">
                <a:latin typeface="Verdana"/>
                <a:cs typeface="Verdana"/>
              </a:rPr>
              <a:t>e</a:t>
            </a:r>
            <a:r>
              <a:rPr sz="4100" b="1" spc="60" dirty="0">
                <a:latin typeface="Verdana"/>
                <a:cs typeface="Verdana"/>
              </a:rPr>
              <a:t>ﬁ</a:t>
            </a:r>
            <a:r>
              <a:rPr sz="4100" b="1" spc="-100" dirty="0">
                <a:latin typeface="Verdana"/>
                <a:cs typeface="Verdana"/>
              </a:rPr>
              <a:t>n</a:t>
            </a:r>
            <a:r>
              <a:rPr sz="4100" b="1" spc="-215" dirty="0">
                <a:latin typeface="Verdana"/>
                <a:cs typeface="Verdana"/>
              </a:rPr>
              <a:t>i</a:t>
            </a:r>
            <a:r>
              <a:rPr sz="4100" b="1" spc="-75" dirty="0">
                <a:latin typeface="Verdana"/>
                <a:cs typeface="Verdana"/>
              </a:rPr>
              <a:t>n</a:t>
            </a:r>
            <a:r>
              <a:rPr sz="4100" b="1" dirty="0">
                <a:latin typeface="Verdana"/>
                <a:cs typeface="Verdana"/>
              </a:rPr>
              <a:t>g</a:t>
            </a:r>
            <a:r>
              <a:rPr sz="4100" b="1" spc="-265" dirty="0">
                <a:latin typeface="Verdana"/>
                <a:cs typeface="Verdana"/>
              </a:rPr>
              <a:t> </a:t>
            </a:r>
            <a:r>
              <a:rPr sz="4100" b="1" spc="-235" dirty="0">
                <a:latin typeface="Verdana"/>
                <a:cs typeface="Verdana"/>
              </a:rPr>
              <a:t>a</a:t>
            </a:r>
            <a:r>
              <a:rPr sz="4100" b="1" spc="-265" dirty="0">
                <a:latin typeface="Verdana"/>
                <a:cs typeface="Verdana"/>
              </a:rPr>
              <a:t> </a:t>
            </a:r>
            <a:r>
              <a:rPr sz="4100" b="1" spc="-125" dirty="0">
                <a:latin typeface="Verdana"/>
                <a:cs typeface="Verdana"/>
              </a:rPr>
              <a:t>t</a:t>
            </a:r>
            <a:r>
              <a:rPr sz="4100" b="1" spc="-240" dirty="0">
                <a:latin typeface="Verdana"/>
                <a:cs typeface="Verdana"/>
              </a:rPr>
              <a:t>a</a:t>
            </a:r>
            <a:r>
              <a:rPr sz="4100" b="1" spc="-350" dirty="0">
                <a:latin typeface="Verdana"/>
                <a:cs typeface="Verdana"/>
              </a:rPr>
              <a:t>r</a:t>
            </a:r>
            <a:r>
              <a:rPr sz="4100" b="1" spc="-5" dirty="0">
                <a:latin typeface="Verdana"/>
                <a:cs typeface="Verdana"/>
              </a:rPr>
              <a:t>g</a:t>
            </a:r>
            <a:r>
              <a:rPr sz="4100" b="1" spc="-160" dirty="0">
                <a:latin typeface="Verdana"/>
                <a:cs typeface="Verdana"/>
              </a:rPr>
              <a:t>e</a:t>
            </a:r>
            <a:r>
              <a:rPr sz="4100" b="1" spc="-120" dirty="0">
                <a:latin typeface="Verdana"/>
                <a:cs typeface="Verdana"/>
              </a:rPr>
              <a:t>t</a:t>
            </a:r>
            <a:endParaRPr sz="41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6875" y="7186231"/>
            <a:ext cx="2038350" cy="12382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8894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384"/>
              </a:spcBef>
            </a:pPr>
            <a:r>
              <a:rPr sz="7550" b="1" spc="-409" dirty="0">
                <a:solidFill>
                  <a:srgbClr val="FFFFFF"/>
                </a:solidFill>
                <a:latin typeface="Verdana"/>
                <a:cs typeface="Verdana"/>
              </a:rPr>
              <a:t>04.</a:t>
            </a:r>
            <a:endParaRPr sz="75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5055" y="7654281"/>
            <a:ext cx="380682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b="1" spc="95" dirty="0">
                <a:latin typeface="Verdana"/>
                <a:cs typeface="Verdana"/>
              </a:rPr>
              <a:t>W</a:t>
            </a:r>
            <a:r>
              <a:rPr sz="4100" b="1" spc="-75" dirty="0">
                <a:latin typeface="Verdana"/>
                <a:cs typeface="Verdana"/>
              </a:rPr>
              <a:t>h</a:t>
            </a:r>
            <a:r>
              <a:rPr sz="4100" b="1" spc="-160" dirty="0">
                <a:latin typeface="Verdana"/>
                <a:cs typeface="Verdana"/>
              </a:rPr>
              <a:t>e</a:t>
            </a:r>
            <a:r>
              <a:rPr sz="4100" b="1" spc="-350" dirty="0">
                <a:latin typeface="Verdana"/>
                <a:cs typeface="Verdana"/>
              </a:rPr>
              <a:t>r</a:t>
            </a:r>
            <a:r>
              <a:rPr sz="4100" b="1" spc="-155" dirty="0">
                <a:latin typeface="Verdana"/>
                <a:cs typeface="Verdana"/>
              </a:rPr>
              <a:t>e</a:t>
            </a:r>
            <a:r>
              <a:rPr sz="4100" b="1" spc="-265" dirty="0">
                <a:latin typeface="Verdana"/>
                <a:cs typeface="Verdana"/>
              </a:rPr>
              <a:t> </a:t>
            </a:r>
            <a:r>
              <a:rPr sz="4100" b="1" spc="-285" dirty="0">
                <a:latin typeface="Verdana"/>
                <a:cs typeface="Verdana"/>
              </a:rPr>
              <a:t>w</a:t>
            </a:r>
            <a:r>
              <a:rPr sz="4100" b="1" spc="-155" dirty="0">
                <a:latin typeface="Verdana"/>
                <a:cs typeface="Verdana"/>
              </a:rPr>
              <a:t>e</a:t>
            </a:r>
            <a:r>
              <a:rPr sz="4100" b="1" spc="-265" dirty="0">
                <a:latin typeface="Verdana"/>
                <a:cs typeface="Verdana"/>
              </a:rPr>
              <a:t> </a:t>
            </a:r>
            <a:r>
              <a:rPr sz="4100" b="1" spc="-240" dirty="0">
                <a:latin typeface="Verdana"/>
                <a:cs typeface="Verdana"/>
              </a:rPr>
              <a:t>a</a:t>
            </a:r>
            <a:r>
              <a:rPr sz="4100" b="1" spc="-350" dirty="0">
                <a:latin typeface="Verdana"/>
                <a:cs typeface="Verdana"/>
              </a:rPr>
              <a:t>r</a:t>
            </a:r>
            <a:r>
              <a:rPr sz="4100" b="1" spc="-155" dirty="0">
                <a:latin typeface="Verdana"/>
                <a:cs typeface="Verdana"/>
              </a:rPr>
              <a:t>e</a:t>
            </a:r>
            <a:endParaRPr sz="41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3632" y="1084189"/>
            <a:ext cx="8427720" cy="494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b="1" spc="-235" dirty="0">
                <a:latin typeface="Verdana"/>
                <a:cs typeface="Verdana"/>
              </a:rPr>
              <a:t>S</a:t>
            </a:r>
            <a:r>
              <a:rPr sz="3050" b="1" spc="10" dirty="0">
                <a:latin typeface="Verdana"/>
                <a:cs typeface="Verdana"/>
              </a:rPr>
              <a:t>m</a:t>
            </a:r>
            <a:r>
              <a:rPr sz="3050" b="1" spc="-175" dirty="0">
                <a:latin typeface="Verdana"/>
                <a:cs typeface="Verdana"/>
              </a:rPr>
              <a:t>a</a:t>
            </a:r>
            <a:r>
              <a:rPr sz="3050" b="1" spc="-180" dirty="0">
                <a:latin typeface="Verdana"/>
                <a:cs typeface="Verdana"/>
              </a:rPr>
              <a:t>r</a:t>
            </a:r>
            <a:r>
              <a:rPr sz="3050" b="1" spc="-90" dirty="0">
                <a:latin typeface="Verdana"/>
                <a:cs typeface="Verdana"/>
              </a:rPr>
              <a:t>t</a:t>
            </a:r>
            <a:r>
              <a:rPr sz="3050" b="1" spc="-195" dirty="0">
                <a:latin typeface="Verdana"/>
                <a:cs typeface="Verdana"/>
              </a:rPr>
              <a:t> </a:t>
            </a:r>
            <a:r>
              <a:rPr sz="3050" b="1" spc="-95" dirty="0">
                <a:latin typeface="Verdana"/>
                <a:cs typeface="Verdana"/>
              </a:rPr>
              <a:t>W</a:t>
            </a:r>
            <a:r>
              <a:rPr sz="3050" b="1" spc="-175" dirty="0">
                <a:latin typeface="Verdana"/>
                <a:cs typeface="Verdana"/>
              </a:rPr>
              <a:t>a</a:t>
            </a:r>
            <a:r>
              <a:rPr sz="3050" b="1" spc="-150" dirty="0">
                <a:latin typeface="Verdana"/>
                <a:cs typeface="Verdana"/>
              </a:rPr>
              <a:t>t</a:t>
            </a:r>
            <a:r>
              <a:rPr sz="3050" b="1" spc="-114" dirty="0">
                <a:latin typeface="Verdana"/>
                <a:cs typeface="Verdana"/>
              </a:rPr>
              <a:t>e</a:t>
            </a:r>
            <a:r>
              <a:rPr sz="3050" b="1" spc="-225" dirty="0">
                <a:latin typeface="Verdana"/>
                <a:cs typeface="Verdana"/>
              </a:rPr>
              <a:t>r</a:t>
            </a:r>
            <a:r>
              <a:rPr sz="3050" b="1" spc="-195" dirty="0">
                <a:latin typeface="Verdana"/>
                <a:cs typeface="Verdana"/>
              </a:rPr>
              <a:t> </a:t>
            </a:r>
            <a:r>
              <a:rPr sz="3050" b="1" spc="-75" dirty="0">
                <a:latin typeface="Verdana"/>
                <a:cs typeface="Verdana"/>
              </a:rPr>
              <a:t>F</a:t>
            </a:r>
            <a:r>
              <a:rPr sz="3050" b="1" spc="-114" dirty="0">
                <a:latin typeface="Verdana"/>
                <a:cs typeface="Verdana"/>
              </a:rPr>
              <a:t>o</a:t>
            </a:r>
            <a:r>
              <a:rPr sz="3050" b="1" spc="-80" dirty="0">
                <a:latin typeface="Verdana"/>
                <a:cs typeface="Verdana"/>
              </a:rPr>
              <a:t>u</a:t>
            </a:r>
            <a:r>
              <a:rPr sz="3050" b="1" spc="-70" dirty="0">
                <a:latin typeface="Verdana"/>
                <a:cs typeface="Verdana"/>
              </a:rPr>
              <a:t>n</a:t>
            </a:r>
            <a:r>
              <a:rPr sz="3050" b="1" spc="-90" dirty="0">
                <a:latin typeface="Verdana"/>
                <a:cs typeface="Verdana"/>
              </a:rPr>
              <a:t>t</a:t>
            </a:r>
            <a:r>
              <a:rPr sz="3050" b="1" spc="-175" dirty="0">
                <a:latin typeface="Verdana"/>
                <a:cs typeface="Verdana"/>
              </a:rPr>
              <a:t>a</a:t>
            </a:r>
            <a:r>
              <a:rPr sz="3050" b="1" spc="-155" dirty="0">
                <a:latin typeface="Verdana"/>
                <a:cs typeface="Verdana"/>
              </a:rPr>
              <a:t>i</a:t>
            </a:r>
            <a:r>
              <a:rPr sz="3050" b="1" spc="-70" dirty="0">
                <a:latin typeface="Verdana"/>
                <a:cs typeface="Verdana"/>
              </a:rPr>
              <a:t>n</a:t>
            </a:r>
            <a:r>
              <a:rPr sz="3050" b="1" spc="-229" dirty="0">
                <a:latin typeface="Verdana"/>
                <a:cs typeface="Verdana"/>
              </a:rPr>
              <a:t>s</a:t>
            </a:r>
            <a:r>
              <a:rPr sz="3050" b="1" spc="-195" dirty="0">
                <a:latin typeface="Verdana"/>
                <a:cs typeface="Verdana"/>
              </a:rPr>
              <a:t> </a:t>
            </a:r>
            <a:r>
              <a:rPr sz="3050" b="1" spc="-175" dirty="0">
                <a:latin typeface="Verdana"/>
                <a:cs typeface="Verdana"/>
              </a:rPr>
              <a:t>a</a:t>
            </a:r>
            <a:r>
              <a:rPr sz="3050" b="1" spc="-55" dirty="0">
                <a:latin typeface="Verdana"/>
                <a:cs typeface="Verdana"/>
              </a:rPr>
              <a:t>n</a:t>
            </a:r>
            <a:r>
              <a:rPr sz="3050" b="1" spc="-25" dirty="0">
                <a:latin typeface="Verdana"/>
                <a:cs typeface="Verdana"/>
              </a:rPr>
              <a:t>d</a:t>
            </a:r>
            <a:r>
              <a:rPr sz="3050" b="1" spc="-195" dirty="0">
                <a:latin typeface="Verdana"/>
                <a:cs typeface="Verdana"/>
              </a:rPr>
              <a:t> </a:t>
            </a:r>
            <a:r>
              <a:rPr sz="3050" b="1" spc="-235" dirty="0">
                <a:latin typeface="Verdana"/>
                <a:cs typeface="Verdana"/>
              </a:rPr>
              <a:t>S</a:t>
            </a:r>
            <a:r>
              <a:rPr sz="3050" b="1" spc="-80" dirty="0">
                <a:latin typeface="Verdana"/>
                <a:cs typeface="Verdana"/>
              </a:rPr>
              <a:t>u</a:t>
            </a:r>
            <a:r>
              <a:rPr sz="3050" b="1" spc="-229" dirty="0">
                <a:latin typeface="Verdana"/>
                <a:cs typeface="Verdana"/>
              </a:rPr>
              <a:t>s</a:t>
            </a:r>
            <a:r>
              <a:rPr sz="3050" b="1" spc="-90" dirty="0">
                <a:latin typeface="Verdana"/>
                <a:cs typeface="Verdana"/>
              </a:rPr>
              <a:t>t</a:t>
            </a:r>
            <a:r>
              <a:rPr sz="3050" b="1" spc="-175" dirty="0">
                <a:latin typeface="Verdana"/>
                <a:cs typeface="Verdana"/>
              </a:rPr>
              <a:t>a</a:t>
            </a:r>
            <a:r>
              <a:rPr sz="3050" b="1" spc="-155" dirty="0">
                <a:latin typeface="Verdana"/>
                <a:cs typeface="Verdana"/>
              </a:rPr>
              <a:t>i</a:t>
            </a:r>
            <a:r>
              <a:rPr sz="3050" b="1" spc="-70" dirty="0">
                <a:latin typeface="Verdana"/>
                <a:cs typeface="Verdana"/>
              </a:rPr>
              <a:t>n</a:t>
            </a:r>
            <a:r>
              <a:rPr sz="3050" b="1" spc="-175" dirty="0">
                <a:latin typeface="Verdana"/>
                <a:cs typeface="Verdana"/>
              </a:rPr>
              <a:t>a</a:t>
            </a:r>
            <a:r>
              <a:rPr sz="3050" b="1" spc="-25" dirty="0">
                <a:latin typeface="Verdana"/>
                <a:cs typeface="Verdana"/>
              </a:rPr>
              <a:t>b</a:t>
            </a:r>
            <a:r>
              <a:rPr sz="3050" b="1" spc="-155" dirty="0">
                <a:latin typeface="Verdana"/>
                <a:cs typeface="Verdana"/>
              </a:rPr>
              <a:t>ili</a:t>
            </a:r>
            <a:r>
              <a:rPr sz="3050" b="1" spc="-125" dirty="0">
                <a:latin typeface="Verdana"/>
                <a:cs typeface="Verdana"/>
              </a:rPr>
              <a:t>t</a:t>
            </a:r>
            <a:r>
              <a:rPr sz="3050" b="1" spc="-210" dirty="0">
                <a:latin typeface="Verdana"/>
                <a:cs typeface="Verdana"/>
              </a:rPr>
              <a:t>y</a:t>
            </a:r>
            <a:endParaRPr sz="3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8103" y="4580"/>
            <a:ext cx="7399895" cy="102824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6875" y="2489644"/>
            <a:ext cx="2038350" cy="12382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206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95"/>
              </a:spcBef>
            </a:pPr>
            <a:r>
              <a:rPr sz="7550" spc="-1225" dirty="0">
                <a:latin typeface="Verdana"/>
                <a:cs typeface="Verdana"/>
              </a:rPr>
              <a:t>01.</a:t>
            </a:r>
            <a:endParaRPr sz="75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5055" y="2921210"/>
            <a:ext cx="482346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b="1" spc="-95" dirty="0">
                <a:latin typeface="Verdana"/>
                <a:cs typeface="Verdana"/>
              </a:rPr>
              <a:t>A</a:t>
            </a:r>
            <a:r>
              <a:rPr sz="4100" b="1" spc="-40" dirty="0">
                <a:latin typeface="Verdana"/>
                <a:cs typeface="Verdana"/>
              </a:rPr>
              <a:t>b</a:t>
            </a:r>
            <a:r>
              <a:rPr sz="4100" b="1" spc="-155" dirty="0">
                <a:latin typeface="Verdana"/>
                <a:cs typeface="Verdana"/>
              </a:rPr>
              <a:t>o</a:t>
            </a:r>
            <a:r>
              <a:rPr sz="4100" b="1" spc="-114" dirty="0">
                <a:latin typeface="Verdana"/>
                <a:cs typeface="Verdana"/>
              </a:rPr>
              <a:t>u</a:t>
            </a:r>
            <a:r>
              <a:rPr sz="4100" b="1" spc="-120" dirty="0">
                <a:latin typeface="Verdana"/>
                <a:cs typeface="Verdana"/>
              </a:rPr>
              <a:t>t</a:t>
            </a:r>
            <a:r>
              <a:rPr sz="4100" b="1" spc="-265" dirty="0">
                <a:latin typeface="Verdana"/>
                <a:cs typeface="Verdana"/>
              </a:rPr>
              <a:t> </a:t>
            </a:r>
            <a:r>
              <a:rPr sz="4100" b="1" spc="-125" dirty="0">
                <a:latin typeface="Verdana"/>
                <a:cs typeface="Verdana"/>
              </a:rPr>
              <a:t>t</a:t>
            </a:r>
            <a:r>
              <a:rPr sz="4100" b="1" spc="-75" dirty="0">
                <a:latin typeface="Verdana"/>
                <a:cs typeface="Verdana"/>
              </a:rPr>
              <a:t>h</a:t>
            </a:r>
            <a:r>
              <a:rPr sz="4100" b="1" spc="-155" dirty="0">
                <a:latin typeface="Verdana"/>
                <a:cs typeface="Verdana"/>
              </a:rPr>
              <a:t>e</a:t>
            </a:r>
            <a:r>
              <a:rPr sz="4100" b="1" spc="-265" dirty="0">
                <a:latin typeface="Verdana"/>
                <a:cs typeface="Verdana"/>
              </a:rPr>
              <a:t> </a:t>
            </a:r>
            <a:r>
              <a:rPr sz="4100" b="1" spc="-40" dirty="0">
                <a:latin typeface="Verdana"/>
                <a:cs typeface="Verdana"/>
              </a:rPr>
              <a:t>p</a:t>
            </a:r>
            <a:r>
              <a:rPr sz="4100" b="1" spc="-350" dirty="0">
                <a:latin typeface="Verdana"/>
                <a:cs typeface="Verdana"/>
              </a:rPr>
              <a:t>r</a:t>
            </a:r>
            <a:r>
              <a:rPr sz="4100" b="1" spc="-155" dirty="0">
                <a:latin typeface="Verdana"/>
                <a:cs typeface="Verdana"/>
              </a:rPr>
              <a:t>o</a:t>
            </a:r>
            <a:r>
              <a:rPr sz="4100" b="1" spc="-440" dirty="0">
                <a:latin typeface="Verdana"/>
                <a:cs typeface="Verdana"/>
              </a:rPr>
              <a:t>j</a:t>
            </a:r>
            <a:r>
              <a:rPr sz="4100" b="1" spc="-160" dirty="0">
                <a:latin typeface="Verdana"/>
                <a:cs typeface="Verdana"/>
              </a:rPr>
              <a:t>e</a:t>
            </a:r>
            <a:r>
              <a:rPr sz="4100" b="1" spc="10" dirty="0">
                <a:latin typeface="Verdana"/>
                <a:cs typeface="Verdana"/>
              </a:rPr>
              <a:t>c</a:t>
            </a:r>
            <a:r>
              <a:rPr sz="4100" b="1" spc="-120" dirty="0">
                <a:latin typeface="Verdana"/>
                <a:cs typeface="Verdana"/>
              </a:rPr>
              <a:t>t</a:t>
            </a:r>
            <a:endParaRPr sz="4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6875" y="4080128"/>
            <a:ext cx="2038350" cy="12382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220979">
              <a:lnSpc>
                <a:spcPts val="9055"/>
              </a:lnSpc>
            </a:pPr>
            <a:r>
              <a:rPr sz="7550" b="1" spc="-690" dirty="0">
                <a:solidFill>
                  <a:srgbClr val="FFFFFF"/>
                </a:solidFill>
                <a:latin typeface="Verdana"/>
                <a:cs typeface="Verdana"/>
              </a:rPr>
              <a:t>02.</a:t>
            </a:r>
            <a:endParaRPr sz="75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055" y="4498836"/>
            <a:ext cx="444373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b="1" spc="-70" dirty="0">
                <a:latin typeface="Verdana"/>
                <a:cs typeface="Verdana"/>
              </a:rPr>
              <a:t>P</a:t>
            </a:r>
            <a:r>
              <a:rPr sz="4100" b="1" spc="-350" dirty="0">
                <a:latin typeface="Verdana"/>
                <a:cs typeface="Verdana"/>
              </a:rPr>
              <a:t>r</a:t>
            </a:r>
            <a:r>
              <a:rPr sz="4100" b="1" spc="-155" dirty="0">
                <a:latin typeface="Verdana"/>
                <a:cs typeface="Verdana"/>
              </a:rPr>
              <a:t>o</a:t>
            </a:r>
            <a:r>
              <a:rPr sz="4100" b="1" spc="-440" dirty="0">
                <a:latin typeface="Verdana"/>
                <a:cs typeface="Verdana"/>
              </a:rPr>
              <a:t>j</a:t>
            </a:r>
            <a:r>
              <a:rPr sz="4100" b="1" spc="-160" dirty="0">
                <a:latin typeface="Verdana"/>
                <a:cs typeface="Verdana"/>
              </a:rPr>
              <a:t>e</a:t>
            </a:r>
            <a:r>
              <a:rPr sz="4100" b="1" spc="10" dirty="0">
                <a:latin typeface="Verdana"/>
                <a:cs typeface="Verdana"/>
              </a:rPr>
              <a:t>c</a:t>
            </a:r>
            <a:r>
              <a:rPr sz="4100" b="1" spc="-120" dirty="0">
                <a:latin typeface="Verdana"/>
                <a:cs typeface="Verdana"/>
              </a:rPr>
              <a:t>t</a:t>
            </a:r>
            <a:r>
              <a:rPr sz="4100" b="1" spc="-265" dirty="0">
                <a:latin typeface="Verdana"/>
                <a:cs typeface="Verdana"/>
              </a:rPr>
              <a:t> </a:t>
            </a:r>
            <a:r>
              <a:rPr sz="4100" b="1" spc="-365" dirty="0">
                <a:latin typeface="Verdana"/>
                <a:cs typeface="Verdana"/>
              </a:rPr>
              <a:t>T</a:t>
            </a:r>
            <a:r>
              <a:rPr sz="4100" b="1" spc="-215" dirty="0">
                <a:latin typeface="Verdana"/>
                <a:cs typeface="Verdana"/>
              </a:rPr>
              <a:t>i</a:t>
            </a:r>
            <a:r>
              <a:rPr sz="4100" b="1" spc="30" dirty="0">
                <a:latin typeface="Verdana"/>
                <a:cs typeface="Verdana"/>
              </a:rPr>
              <a:t>m</a:t>
            </a:r>
            <a:r>
              <a:rPr sz="4100" b="1" spc="-160" dirty="0">
                <a:latin typeface="Verdana"/>
                <a:cs typeface="Verdana"/>
              </a:rPr>
              <a:t>e</a:t>
            </a:r>
            <a:r>
              <a:rPr sz="4100" b="1" spc="-215" dirty="0">
                <a:latin typeface="Verdana"/>
                <a:cs typeface="Verdana"/>
              </a:rPr>
              <a:t>li</a:t>
            </a:r>
            <a:r>
              <a:rPr sz="4100" b="1" spc="-75" dirty="0">
                <a:latin typeface="Verdana"/>
                <a:cs typeface="Verdana"/>
              </a:rPr>
              <a:t>n</a:t>
            </a:r>
            <a:r>
              <a:rPr sz="4100" b="1" spc="-155" dirty="0">
                <a:latin typeface="Verdana"/>
                <a:cs typeface="Verdana"/>
              </a:rPr>
              <a:t>e</a:t>
            </a:r>
            <a:endParaRPr sz="41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6875" y="5651563"/>
            <a:ext cx="2038350" cy="12382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71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45"/>
              </a:spcBef>
            </a:pPr>
            <a:r>
              <a:rPr sz="7550" b="1" spc="-730" dirty="0">
                <a:solidFill>
                  <a:srgbClr val="FFFFFF"/>
                </a:solidFill>
                <a:latin typeface="Verdana"/>
                <a:cs typeface="Verdana"/>
              </a:rPr>
              <a:t>03.</a:t>
            </a:r>
            <a:endParaRPr sz="75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5055" y="6076562"/>
            <a:ext cx="468757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b="1" spc="5" dirty="0">
                <a:latin typeface="Verdana"/>
                <a:cs typeface="Verdana"/>
              </a:rPr>
              <a:t>D</a:t>
            </a:r>
            <a:r>
              <a:rPr sz="4100" b="1" spc="-160" dirty="0">
                <a:latin typeface="Verdana"/>
                <a:cs typeface="Verdana"/>
              </a:rPr>
              <a:t>e</a:t>
            </a:r>
            <a:r>
              <a:rPr sz="4100" b="1" spc="60" dirty="0">
                <a:latin typeface="Verdana"/>
                <a:cs typeface="Verdana"/>
              </a:rPr>
              <a:t>ﬁ</a:t>
            </a:r>
            <a:r>
              <a:rPr sz="4100" b="1" spc="-100" dirty="0">
                <a:latin typeface="Verdana"/>
                <a:cs typeface="Verdana"/>
              </a:rPr>
              <a:t>n</a:t>
            </a:r>
            <a:r>
              <a:rPr sz="4100" b="1" spc="-215" dirty="0">
                <a:latin typeface="Verdana"/>
                <a:cs typeface="Verdana"/>
              </a:rPr>
              <a:t>i</a:t>
            </a:r>
            <a:r>
              <a:rPr sz="4100" b="1" spc="-75" dirty="0">
                <a:latin typeface="Verdana"/>
                <a:cs typeface="Verdana"/>
              </a:rPr>
              <a:t>n</a:t>
            </a:r>
            <a:r>
              <a:rPr sz="4100" b="1" dirty="0">
                <a:latin typeface="Verdana"/>
                <a:cs typeface="Verdana"/>
              </a:rPr>
              <a:t>g</a:t>
            </a:r>
            <a:r>
              <a:rPr sz="4100" b="1" spc="-265" dirty="0">
                <a:latin typeface="Verdana"/>
                <a:cs typeface="Verdana"/>
              </a:rPr>
              <a:t> </a:t>
            </a:r>
            <a:r>
              <a:rPr sz="4100" b="1" spc="-235" dirty="0">
                <a:latin typeface="Verdana"/>
                <a:cs typeface="Verdana"/>
              </a:rPr>
              <a:t>a</a:t>
            </a:r>
            <a:r>
              <a:rPr sz="4100" b="1" spc="-265" dirty="0">
                <a:latin typeface="Verdana"/>
                <a:cs typeface="Verdana"/>
              </a:rPr>
              <a:t> </a:t>
            </a:r>
            <a:r>
              <a:rPr sz="4100" b="1" spc="-125" dirty="0">
                <a:latin typeface="Verdana"/>
                <a:cs typeface="Verdana"/>
              </a:rPr>
              <a:t>t</a:t>
            </a:r>
            <a:r>
              <a:rPr sz="4100" b="1" spc="-240" dirty="0">
                <a:latin typeface="Verdana"/>
                <a:cs typeface="Verdana"/>
              </a:rPr>
              <a:t>a</a:t>
            </a:r>
            <a:r>
              <a:rPr sz="4100" b="1" spc="-350" dirty="0">
                <a:latin typeface="Verdana"/>
                <a:cs typeface="Verdana"/>
              </a:rPr>
              <a:t>r</a:t>
            </a:r>
            <a:r>
              <a:rPr sz="4100" b="1" spc="-5" dirty="0">
                <a:latin typeface="Verdana"/>
                <a:cs typeface="Verdana"/>
              </a:rPr>
              <a:t>g</a:t>
            </a:r>
            <a:r>
              <a:rPr sz="4100" b="1" spc="-160" dirty="0">
                <a:latin typeface="Verdana"/>
                <a:cs typeface="Verdana"/>
              </a:rPr>
              <a:t>e</a:t>
            </a:r>
            <a:r>
              <a:rPr sz="4100" b="1" spc="-120" dirty="0">
                <a:latin typeface="Verdana"/>
                <a:cs typeface="Verdana"/>
              </a:rPr>
              <a:t>t</a:t>
            </a:r>
            <a:endParaRPr sz="41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6875" y="7186231"/>
            <a:ext cx="2038350" cy="12382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8894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384"/>
              </a:spcBef>
            </a:pPr>
            <a:r>
              <a:rPr sz="7550" b="1" spc="-409" dirty="0">
                <a:solidFill>
                  <a:srgbClr val="FFFFFF"/>
                </a:solidFill>
                <a:latin typeface="Verdana"/>
                <a:cs typeface="Verdana"/>
              </a:rPr>
              <a:t>04.</a:t>
            </a:r>
            <a:endParaRPr sz="75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5055" y="7654281"/>
            <a:ext cx="380682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b="1" spc="95" dirty="0">
                <a:latin typeface="Verdana"/>
                <a:cs typeface="Verdana"/>
              </a:rPr>
              <a:t>W</a:t>
            </a:r>
            <a:r>
              <a:rPr sz="4100" b="1" spc="-75" dirty="0">
                <a:latin typeface="Verdana"/>
                <a:cs typeface="Verdana"/>
              </a:rPr>
              <a:t>h</a:t>
            </a:r>
            <a:r>
              <a:rPr sz="4100" b="1" spc="-160" dirty="0">
                <a:latin typeface="Verdana"/>
                <a:cs typeface="Verdana"/>
              </a:rPr>
              <a:t>e</a:t>
            </a:r>
            <a:r>
              <a:rPr sz="4100" b="1" spc="-350" dirty="0">
                <a:latin typeface="Verdana"/>
                <a:cs typeface="Verdana"/>
              </a:rPr>
              <a:t>r</a:t>
            </a:r>
            <a:r>
              <a:rPr sz="4100" b="1" spc="-155" dirty="0">
                <a:latin typeface="Verdana"/>
                <a:cs typeface="Verdana"/>
              </a:rPr>
              <a:t>e</a:t>
            </a:r>
            <a:r>
              <a:rPr sz="4100" b="1" spc="-265" dirty="0">
                <a:latin typeface="Verdana"/>
                <a:cs typeface="Verdana"/>
              </a:rPr>
              <a:t> </a:t>
            </a:r>
            <a:r>
              <a:rPr sz="4100" b="1" spc="-285" dirty="0">
                <a:latin typeface="Verdana"/>
                <a:cs typeface="Verdana"/>
              </a:rPr>
              <a:t>w</a:t>
            </a:r>
            <a:r>
              <a:rPr sz="4100" b="1" spc="-155" dirty="0">
                <a:latin typeface="Verdana"/>
                <a:cs typeface="Verdana"/>
              </a:rPr>
              <a:t>e</a:t>
            </a:r>
            <a:r>
              <a:rPr sz="4100" b="1" spc="-265" dirty="0">
                <a:latin typeface="Verdana"/>
                <a:cs typeface="Verdana"/>
              </a:rPr>
              <a:t> </a:t>
            </a:r>
            <a:r>
              <a:rPr sz="4100" b="1" spc="-240" dirty="0">
                <a:latin typeface="Verdana"/>
                <a:cs typeface="Verdana"/>
              </a:rPr>
              <a:t>a</a:t>
            </a:r>
            <a:r>
              <a:rPr sz="4100" b="1" spc="-350" dirty="0">
                <a:latin typeface="Verdana"/>
                <a:cs typeface="Verdana"/>
              </a:rPr>
              <a:t>r</a:t>
            </a:r>
            <a:r>
              <a:rPr sz="4100" b="1" spc="-155" dirty="0">
                <a:latin typeface="Verdana"/>
                <a:cs typeface="Verdana"/>
              </a:rPr>
              <a:t>e</a:t>
            </a:r>
            <a:endParaRPr sz="41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3632" y="1084189"/>
            <a:ext cx="84016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270" dirty="0">
                <a:latin typeface="Verdana"/>
                <a:cs typeface="Verdana"/>
              </a:rPr>
              <a:t>S</a:t>
            </a:r>
            <a:r>
              <a:rPr sz="3300" b="1" spc="-20" dirty="0">
                <a:latin typeface="Verdana"/>
                <a:cs typeface="Verdana"/>
              </a:rPr>
              <a:t>m</a:t>
            </a:r>
            <a:r>
              <a:rPr sz="3300" b="1" spc="-204" dirty="0">
                <a:latin typeface="Verdana"/>
                <a:cs typeface="Verdana"/>
              </a:rPr>
              <a:t>a</a:t>
            </a:r>
            <a:r>
              <a:rPr sz="3300" b="1" spc="-210" dirty="0">
                <a:latin typeface="Verdana"/>
                <a:cs typeface="Verdana"/>
              </a:rPr>
              <a:t>r</a:t>
            </a:r>
            <a:r>
              <a:rPr sz="3300" b="1" spc="-105" dirty="0">
                <a:latin typeface="Verdana"/>
                <a:cs typeface="Verdana"/>
              </a:rPr>
              <a:t>t</a:t>
            </a:r>
            <a:r>
              <a:rPr sz="3300" b="1" spc="-220" dirty="0">
                <a:latin typeface="Verdana"/>
                <a:cs typeface="Verdana"/>
              </a:rPr>
              <a:t> </a:t>
            </a:r>
            <a:r>
              <a:rPr sz="3300" b="1" spc="-135" dirty="0">
                <a:latin typeface="Verdana"/>
                <a:cs typeface="Verdana"/>
              </a:rPr>
              <a:t>W</a:t>
            </a:r>
            <a:r>
              <a:rPr sz="3300" b="1" spc="-204" dirty="0">
                <a:latin typeface="Verdana"/>
                <a:cs typeface="Verdana"/>
              </a:rPr>
              <a:t>a</a:t>
            </a:r>
            <a:r>
              <a:rPr sz="3300" b="1" spc="-165" dirty="0">
                <a:latin typeface="Verdana"/>
                <a:cs typeface="Verdana"/>
              </a:rPr>
              <a:t>t</a:t>
            </a:r>
            <a:r>
              <a:rPr sz="3300" b="1" spc="-140" dirty="0">
                <a:latin typeface="Verdana"/>
                <a:cs typeface="Verdana"/>
              </a:rPr>
              <a:t>e</a:t>
            </a:r>
            <a:r>
              <a:rPr sz="3300" b="1" spc="-254" dirty="0">
                <a:latin typeface="Verdana"/>
                <a:cs typeface="Verdana"/>
              </a:rPr>
              <a:t>r</a:t>
            </a:r>
            <a:r>
              <a:rPr sz="3300" b="1" spc="-220" dirty="0">
                <a:latin typeface="Verdana"/>
                <a:cs typeface="Verdana"/>
              </a:rPr>
              <a:t> </a:t>
            </a:r>
            <a:r>
              <a:rPr sz="3300" b="1" spc="-95" dirty="0">
                <a:latin typeface="Verdana"/>
                <a:cs typeface="Verdana"/>
              </a:rPr>
              <a:t>F</a:t>
            </a:r>
            <a:r>
              <a:rPr sz="3300" b="1" spc="-140" dirty="0">
                <a:latin typeface="Verdana"/>
                <a:cs typeface="Verdana"/>
              </a:rPr>
              <a:t>o</a:t>
            </a:r>
            <a:r>
              <a:rPr sz="3300" b="1" spc="-105" dirty="0">
                <a:latin typeface="Verdana"/>
                <a:cs typeface="Verdana"/>
              </a:rPr>
              <a:t>u</a:t>
            </a:r>
            <a:r>
              <a:rPr sz="3300" b="1" spc="-95" dirty="0">
                <a:latin typeface="Verdana"/>
                <a:cs typeface="Verdana"/>
              </a:rPr>
              <a:t>n</a:t>
            </a:r>
            <a:r>
              <a:rPr sz="3300" b="1" spc="-105" dirty="0">
                <a:latin typeface="Verdana"/>
                <a:cs typeface="Verdana"/>
              </a:rPr>
              <a:t>t</a:t>
            </a:r>
            <a:r>
              <a:rPr sz="3300" b="1" spc="-204" dirty="0">
                <a:latin typeface="Verdana"/>
                <a:cs typeface="Verdana"/>
              </a:rPr>
              <a:t>a</a:t>
            </a:r>
            <a:r>
              <a:rPr sz="3300" b="1" spc="-175" dirty="0">
                <a:latin typeface="Verdana"/>
                <a:cs typeface="Verdana"/>
              </a:rPr>
              <a:t>i</a:t>
            </a:r>
            <a:r>
              <a:rPr sz="3300" b="1" spc="-95" dirty="0">
                <a:latin typeface="Verdana"/>
                <a:cs typeface="Verdana"/>
              </a:rPr>
              <a:t>n</a:t>
            </a:r>
            <a:r>
              <a:rPr sz="3300" b="1" spc="-260" dirty="0">
                <a:latin typeface="Verdana"/>
                <a:cs typeface="Verdana"/>
              </a:rPr>
              <a:t>s</a:t>
            </a:r>
            <a:r>
              <a:rPr sz="3300" b="1" spc="-220" dirty="0">
                <a:latin typeface="Verdana"/>
                <a:cs typeface="Verdana"/>
              </a:rPr>
              <a:t> </a:t>
            </a:r>
            <a:r>
              <a:rPr sz="3300" b="1" spc="-204" dirty="0">
                <a:latin typeface="Verdana"/>
                <a:cs typeface="Verdana"/>
              </a:rPr>
              <a:t>a</a:t>
            </a:r>
            <a:r>
              <a:rPr sz="3300" b="1" spc="-80" dirty="0">
                <a:latin typeface="Verdana"/>
                <a:cs typeface="Verdana"/>
              </a:rPr>
              <a:t>n</a:t>
            </a:r>
            <a:r>
              <a:rPr sz="3300" b="1" spc="-45" dirty="0">
                <a:latin typeface="Verdana"/>
                <a:cs typeface="Verdana"/>
              </a:rPr>
              <a:t>d</a:t>
            </a:r>
            <a:r>
              <a:rPr sz="3300" b="1" spc="-220" dirty="0">
                <a:latin typeface="Verdana"/>
                <a:cs typeface="Verdana"/>
              </a:rPr>
              <a:t> </a:t>
            </a:r>
            <a:r>
              <a:rPr sz="3300" b="1" spc="-105" dirty="0">
                <a:latin typeface="Verdana"/>
                <a:cs typeface="Verdana"/>
              </a:rPr>
              <a:t>t</a:t>
            </a:r>
            <a:r>
              <a:rPr sz="3300" b="1" spc="-80" dirty="0">
                <a:latin typeface="Verdana"/>
                <a:cs typeface="Verdana"/>
              </a:rPr>
              <a:t>h</a:t>
            </a:r>
            <a:r>
              <a:rPr sz="3300" b="1" spc="-140" dirty="0">
                <a:latin typeface="Verdana"/>
                <a:cs typeface="Verdana"/>
              </a:rPr>
              <a:t>e</a:t>
            </a:r>
            <a:r>
              <a:rPr sz="3300" b="1" spc="-220" dirty="0">
                <a:latin typeface="Verdana"/>
                <a:cs typeface="Verdana"/>
              </a:rPr>
              <a:t> </a:t>
            </a:r>
            <a:r>
              <a:rPr sz="3300" b="1" spc="-95" dirty="0">
                <a:latin typeface="Verdana"/>
                <a:cs typeface="Verdana"/>
              </a:rPr>
              <a:t>F</a:t>
            </a:r>
            <a:r>
              <a:rPr sz="3300" b="1" spc="-105" dirty="0">
                <a:latin typeface="Verdana"/>
                <a:cs typeface="Verdana"/>
              </a:rPr>
              <a:t>utu</a:t>
            </a:r>
            <a:r>
              <a:rPr sz="3300" b="1" spc="-290" dirty="0">
                <a:latin typeface="Verdana"/>
                <a:cs typeface="Verdana"/>
              </a:rPr>
              <a:t>r</a:t>
            </a:r>
            <a:r>
              <a:rPr sz="3300" b="1" spc="-140" dirty="0">
                <a:latin typeface="Verdana"/>
                <a:cs typeface="Verdana"/>
              </a:rPr>
              <a:t>e</a:t>
            </a:r>
            <a:endParaRPr sz="3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0869" y="3366706"/>
            <a:ext cx="631825" cy="162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ts val="150"/>
              </a:lnSpc>
              <a:spcBef>
                <a:spcPts val="130"/>
              </a:spcBef>
            </a:pPr>
            <a:r>
              <a:rPr sz="150" b="1" dirty="0">
                <a:latin typeface="Tahoma"/>
                <a:cs typeface="Tahoma"/>
              </a:rPr>
              <a:t>While</a:t>
            </a:r>
            <a:r>
              <a:rPr sz="150" b="1" spc="10" dirty="0">
                <a:latin typeface="Tahoma"/>
                <a:cs typeface="Tahoma"/>
              </a:rPr>
              <a:t> </a:t>
            </a:r>
            <a:r>
              <a:rPr sz="150" b="1" dirty="0">
                <a:latin typeface="Tahoma"/>
                <a:cs typeface="Tahoma"/>
              </a:rPr>
              <a:t>smart</a:t>
            </a:r>
            <a:r>
              <a:rPr sz="150" b="1" spc="10" dirty="0">
                <a:latin typeface="Tahoma"/>
                <a:cs typeface="Tahoma"/>
              </a:rPr>
              <a:t> </a:t>
            </a:r>
            <a:r>
              <a:rPr sz="150" b="1" spc="-5" dirty="0">
                <a:latin typeface="Tahoma"/>
                <a:cs typeface="Tahoma"/>
              </a:rPr>
              <a:t>water</a:t>
            </a:r>
            <a:r>
              <a:rPr sz="150" b="1" spc="15" dirty="0">
                <a:latin typeface="Tahoma"/>
                <a:cs typeface="Tahoma"/>
              </a:rPr>
              <a:t> </a:t>
            </a:r>
            <a:r>
              <a:rPr sz="150" b="1" dirty="0">
                <a:latin typeface="Tahoma"/>
                <a:cs typeface="Tahoma"/>
              </a:rPr>
              <a:t>fountains</a:t>
            </a:r>
            <a:r>
              <a:rPr sz="150" b="1" spc="10" dirty="0">
                <a:latin typeface="Tahoma"/>
                <a:cs typeface="Tahoma"/>
              </a:rPr>
              <a:t> </a:t>
            </a:r>
            <a:r>
              <a:rPr sz="150" b="1" spc="-5" dirty="0">
                <a:latin typeface="Tahoma"/>
                <a:cs typeface="Tahoma"/>
              </a:rPr>
              <a:t>offer</a:t>
            </a:r>
            <a:r>
              <a:rPr sz="150" b="1" spc="10" dirty="0">
                <a:latin typeface="Tahoma"/>
                <a:cs typeface="Tahoma"/>
              </a:rPr>
              <a:t> </a:t>
            </a:r>
            <a:r>
              <a:rPr sz="150" b="1" dirty="0">
                <a:latin typeface="Tahoma"/>
                <a:cs typeface="Tahoma"/>
              </a:rPr>
              <a:t>many</a:t>
            </a:r>
            <a:r>
              <a:rPr sz="150" b="1" spc="15" dirty="0">
                <a:latin typeface="Tahoma"/>
                <a:cs typeface="Tahoma"/>
              </a:rPr>
              <a:t> </a:t>
            </a:r>
            <a:r>
              <a:rPr sz="150" b="1" dirty="0">
                <a:latin typeface="Tahoma"/>
                <a:cs typeface="Tahoma"/>
              </a:rPr>
              <a:t>beneﬁts,</a:t>
            </a:r>
            <a:r>
              <a:rPr sz="150" b="1" spc="10" dirty="0">
                <a:latin typeface="Tahoma"/>
                <a:cs typeface="Tahoma"/>
              </a:rPr>
              <a:t> </a:t>
            </a:r>
            <a:r>
              <a:rPr sz="150" b="1" dirty="0">
                <a:latin typeface="Tahoma"/>
                <a:cs typeface="Tahoma"/>
              </a:rPr>
              <a:t>there</a:t>
            </a:r>
            <a:r>
              <a:rPr sz="150" b="1" spc="10" dirty="0">
                <a:latin typeface="Tahoma"/>
                <a:cs typeface="Tahoma"/>
              </a:rPr>
              <a:t> </a:t>
            </a:r>
            <a:r>
              <a:rPr sz="150" b="1" spc="-5" dirty="0">
                <a:latin typeface="Tahoma"/>
                <a:cs typeface="Tahoma"/>
              </a:rPr>
              <a:t>are </a:t>
            </a:r>
            <a:r>
              <a:rPr sz="150" b="1" dirty="0">
                <a:latin typeface="Tahoma"/>
                <a:cs typeface="Tahoma"/>
              </a:rPr>
              <a:t> also </a:t>
            </a:r>
            <a:r>
              <a:rPr sz="150" b="1" spc="5" dirty="0">
                <a:latin typeface="Tahoma"/>
                <a:cs typeface="Tahoma"/>
              </a:rPr>
              <a:t>some </a:t>
            </a:r>
            <a:r>
              <a:rPr sz="150" b="1" dirty="0">
                <a:latin typeface="Tahoma"/>
                <a:cs typeface="Tahoma"/>
              </a:rPr>
              <a:t>challenges </a:t>
            </a:r>
            <a:r>
              <a:rPr sz="150" b="1" spc="5" dirty="0">
                <a:latin typeface="Tahoma"/>
                <a:cs typeface="Tahoma"/>
              </a:rPr>
              <a:t>and </a:t>
            </a:r>
            <a:r>
              <a:rPr sz="150" b="1" dirty="0">
                <a:latin typeface="Tahoma"/>
                <a:cs typeface="Tahoma"/>
              </a:rPr>
              <a:t>limitations to their use. These </a:t>
            </a:r>
            <a:r>
              <a:rPr sz="150" b="1" spc="5" dirty="0">
                <a:latin typeface="Tahoma"/>
                <a:cs typeface="Tahoma"/>
              </a:rPr>
              <a:t> </a:t>
            </a:r>
            <a:r>
              <a:rPr sz="150" b="1" dirty="0">
                <a:latin typeface="Tahoma"/>
                <a:cs typeface="Tahoma"/>
              </a:rPr>
              <a:t>include the cost of installation </a:t>
            </a:r>
            <a:r>
              <a:rPr sz="150" b="1" spc="5" dirty="0">
                <a:latin typeface="Tahoma"/>
                <a:cs typeface="Tahoma"/>
              </a:rPr>
              <a:t>and </a:t>
            </a:r>
            <a:r>
              <a:rPr sz="150" b="1" dirty="0">
                <a:latin typeface="Tahoma"/>
                <a:cs typeface="Tahoma"/>
              </a:rPr>
              <a:t>maintenance, the </a:t>
            </a:r>
            <a:r>
              <a:rPr sz="150" b="1" spc="5" dirty="0">
                <a:latin typeface="Tahoma"/>
                <a:cs typeface="Tahoma"/>
              </a:rPr>
              <a:t>need </a:t>
            </a:r>
            <a:r>
              <a:rPr sz="150" b="1" spc="-5" dirty="0">
                <a:latin typeface="Tahoma"/>
                <a:cs typeface="Tahoma"/>
              </a:rPr>
              <a:t>for </a:t>
            </a:r>
            <a:r>
              <a:rPr sz="150" b="1" spc="-30" dirty="0">
                <a:latin typeface="Tahoma"/>
                <a:cs typeface="Tahoma"/>
              </a:rPr>
              <a:t> </a:t>
            </a:r>
            <a:r>
              <a:rPr sz="150" b="1" dirty="0">
                <a:latin typeface="Tahoma"/>
                <a:cs typeface="Tahoma"/>
              </a:rPr>
              <a:t>reliable access to clean </a:t>
            </a:r>
            <a:r>
              <a:rPr sz="150" b="1" spc="-5" dirty="0">
                <a:latin typeface="Tahoma"/>
                <a:cs typeface="Tahoma"/>
              </a:rPr>
              <a:t>water </a:t>
            </a:r>
            <a:r>
              <a:rPr sz="150" b="1" dirty="0">
                <a:latin typeface="Tahoma"/>
                <a:cs typeface="Tahoma"/>
              </a:rPr>
              <a:t>sources, </a:t>
            </a:r>
            <a:r>
              <a:rPr sz="150" b="1" spc="5" dirty="0">
                <a:latin typeface="Tahoma"/>
                <a:cs typeface="Tahoma"/>
              </a:rPr>
              <a:t>and </a:t>
            </a:r>
            <a:r>
              <a:rPr sz="150" b="1" dirty="0">
                <a:latin typeface="Tahoma"/>
                <a:cs typeface="Tahoma"/>
              </a:rPr>
              <a:t>the potential </a:t>
            </a:r>
            <a:r>
              <a:rPr sz="150" b="1" spc="-5" dirty="0">
                <a:latin typeface="Tahoma"/>
                <a:cs typeface="Tahoma"/>
              </a:rPr>
              <a:t>for </a:t>
            </a:r>
            <a:r>
              <a:rPr sz="150" b="1" dirty="0">
                <a:latin typeface="Tahoma"/>
                <a:cs typeface="Tahoma"/>
              </a:rPr>
              <a:t> vandalism </a:t>
            </a:r>
            <a:r>
              <a:rPr sz="150" b="1" spc="5" dirty="0">
                <a:latin typeface="Tahoma"/>
                <a:cs typeface="Tahoma"/>
              </a:rPr>
              <a:t>and </a:t>
            </a:r>
            <a:r>
              <a:rPr sz="150" b="1" dirty="0">
                <a:latin typeface="Tahoma"/>
                <a:cs typeface="Tahoma"/>
              </a:rPr>
              <a:t>misuse. </a:t>
            </a:r>
            <a:r>
              <a:rPr sz="150" b="1" spc="-15" dirty="0">
                <a:latin typeface="Tahoma"/>
                <a:cs typeface="Tahoma"/>
              </a:rPr>
              <a:t>It </a:t>
            </a:r>
            <a:r>
              <a:rPr sz="150" b="1" spc="-5" dirty="0">
                <a:latin typeface="Tahoma"/>
                <a:cs typeface="Tahoma"/>
              </a:rPr>
              <a:t>is </a:t>
            </a:r>
            <a:r>
              <a:rPr sz="150" b="1" dirty="0">
                <a:latin typeface="Tahoma"/>
                <a:cs typeface="Tahoma"/>
              </a:rPr>
              <a:t>important to address these </a:t>
            </a:r>
            <a:r>
              <a:rPr sz="150" b="1" spc="5" dirty="0">
                <a:latin typeface="Tahoma"/>
                <a:cs typeface="Tahoma"/>
              </a:rPr>
              <a:t> </a:t>
            </a:r>
            <a:r>
              <a:rPr sz="150" b="1" dirty="0">
                <a:latin typeface="Tahoma"/>
                <a:cs typeface="Tahoma"/>
              </a:rPr>
              <a:t>challenges in order to maximize the beneﬁts of smart </a:t>
            </a:r>
            <a:r>
              <a:rPr sz="150" b="1" spc="-5" dirty="0">
                <a:latin typeface="Tahoma"/>
                <a:cs typeface="Tahoma"/>
              </a:rPr>
              <a:t>water </a:t>
            </a:r>
            <a:r>
              <a:rPr sz="150" b="1" dirty="0">
                <a:latin typeface="Tahoma"/>
                <a:cs typeface="Tahoma"/>
              </a:rPr>
              <a:t> fountains.</a:t>
            </a:r>
            <a:endParaRPr sz="1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7322" y="3357181"/>
            <a:ext cx="2644140" cy="27400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98800"/>
              </a:lnSpc>
              <a:spcBef>
                <a:spcPts val="130"/>
              </a:spcBef>
            </a:pPr>
            <a:r>
              <a:rPr sz="2250" spc="60" dirty="0">
                <a:latin typeface="Verdana"/>
                <a:cs typeface="Verdana"/>
              </a:rPr>
              <a:t>A</a:t>
            </a:r>
            <a:r>
              <a:rPr sz="2250" spc="120" dirty="0">
                <a:latin typeface="Verdana"/>
                <a:cs typeface="Verdana"/>
              </a:rPr>
              <a:t>q</a:t>
            </a:r>
            <a:r>
              <a:rPr sz="2250" spc="90" dirty="0">
                <a:latin typeface="Verdana"/>
                <a:cs typeface="Verdana"/>
              </a:rPr>
              <a:t>u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-80" dirty="0">
                <a:latin typeface="Verdana"/>
                <a:cs typeface="Verdana"/>
              </a:rPr>
              <a:t>r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90" dirty="0">
                <a:latin typeface="Verdana"/>
                <a:cs typeface="Verdana"/>
              </a:rPr>
              <a:t>u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-30" dirty="0">
                <a:latin typeface="Verdana"/>
                <a:cs typeface="Verdana"/>
              </a:rPr>
              <a:t>f  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95" dirty="0">
                <a:latin typeface="Verdana"/>
                <a:cs typeface="Verdana"/>
              </a:rPr>
              <a:t>h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-15" dirty="0">
                <a:latin typeface="Verdana"/>
                <a:cs typeface="Verdana"/>
              </a:rPr>
              <a:t>l</a:t>
            </a:r>
            <a:r>
              <a:rPr sz="2250" spc="120" dirty="0">
                <a:latin typeface="Verdana"/>
                <a:cs typeface="Verdana"/>
              </a:rPr>
              <a:t>d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25" dirty="0">
                <a:latin typeface="Verdana"/>
                <a:cs typeface="Verdana"/>
              </a:rPr>
              <a:t>t  </a:t>
            </a:r>
            <a:r>
              <a:rPr sz="2250" spc="65" dirty="0">
                <a:latin typeface="Verdana"/>
                <a:cs typeface="Verdana"/>
              </a:rPr>
              <a:t>c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20" dirty="0">
                <a:latin typeface="Verdana"/>
                <a:cs typeface="Verdana"/>
              </a:rPr>
              <a:t>t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15" dirty="0">
                <a:latin typeface="Verdana"/>
                <a:cs typeface="Verdana"/>
              </a:rPr>
              <a:t>ll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345" dirty="0">
                <a:latin typeface="Verdana"/>
                <a:cs typeface="Verdana"/>
              </a:rPr>
              <a:t>.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270" dirty="0">
                <a:latin typeface="Verdana"/>
                <a:cs typeface="Verdana"/>
              </a:rPr>
              <a:t>I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60" dirty="0">
                <a:latin typeface="Verdana"/>
                <a:cs typeface="Verdana"/>
              </a:rPr>
              <a:t>s  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195" dirty="0">
                <a:latin typeface="Verdana"/>
                <a:cs typeface="Verdana"/>
              </a:rPr>
              <a:t>m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195" dirty="0">
                <a:latin typeface="Verdana"/>
                <a:cs typeface="Verdana"/>
              </a:rPr>
              <a:t>m</a:t>
            </a:r>
            <a:r>
              <a:rPr sz="2250" spc="-20" dirty="0">
                <a:latin typeface="Verdana"/>
                <a:cs typeface="Verdana"/>
              </a:rPr>
              <a:t>e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-60" dirty="0">
                <a:latin typeface="Verdana"/>
                <a:cs typeface="Verdana"/>
              </a:rPr>
              <a:t>s  </a:t>
            </a:r>
            <a:r>
              <a:rPr sz="2250" spc="-100" dirty="0">
                <a:latin typeface="Verdana"/>
                <a:cs typeface="Verdana"/>
              </a:rPr>
              <a:t>“</a:t>
            </a:r>
            <a:r>
              <a:rPr sz="2250" spc="95" dirty="0">
                <a:latin typeface="Verdana"/>
                <a:cs typeface="Verdana"/>
              </a:rPr>
              <a:t>w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-20" dirty="0">
                <a:latin typeface="Verdana"/>
                <a:cs typeface="Verdana"/>
              </a:rPr>
              <a:t>t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60" dirty="0">
                <a:latin typeface="Verdana"/>
                <a:cs typeface="Verdana"/>
              </a:rPr>
              <a:t>r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120" dirty="0">
                <a:latin typeface="Verdana"/>
                <a:cs typeface="Verdana"/>
              </a:rPr>
              <a:t>b</a:t>
            </a:r>
            <a:r>
              <a:rPr sz="2250" spc="-20" dirty="0">
                <a:latin typeface="Verdana"/>
                <a:cs typeface="Verdana"/>
              </a:rPr>
              <a:t>e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-90" dirty="0">
                <a:latin typeface="Verdana"/>
                <a:cs typeface="Verdana"/>
              </a:rPr>
              <a:t>r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85" dirty="0">
                <a:latin typeface="Verdana"/>
                <a:cs typeface="Verdana"/>
              </a:rPr>
              <a:t>r</a:t>
            </a:r>
            <a:r>
              <a:rPr sz="2250" spc="-385" dirty="0">
                <a:latin typeface="Verdana"/>
                <a:cs typeface="Verdana"/>
              </a:rPr>
              <a:t>,</a:t>
            </a:r>
            <a:r>
              <a:rPr sz="2250" spc="-150" dirty="0">
                <a:latin typeface="Verdana"/>
                <a:cs typeface="Verdana"/>
              </a:rPr>
              <a:t>”  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120" dirty="0">
                <a:latin typeface="Verdana"/>
                <a:cs typeface="Verdana"/>
              </a:rPr>
              <a:t>d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100" dirty="0">
                <a:latin typeface="Verdana"/>
                <a:cs typeface="Verdana"/>
              </a:rPr>
              <a:t>s</a:t>
            </a:r>
            <a:r>
              <a:rPr sz="2250" spc="-114" dirty="0">
                <a:latin typeface="Verdana"/>
                <a:cs typeface="Verdana"/>
              </a:rPr>
              <a:t>y</a:t>
            </a:r>
            <a:r>
              <a:rPr sz="2250" spc="195" dirty="0">
                <a:latin typeface="Verdana"/>
                <a:cs typeface="Verdana"/>
              </a:rPr>
              <a:t>m</a:t>
            </a:r>
            <a:r>
              <a:rPr sz="2250" spc="120" dirty="0">
                <a:latin typeface="Verdana"/>
                <a:cs typeface="Verdana"/>
              </a:rPr>
              <a:t>b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-15" dirty="0">
                <a:latin typeface="Verdana"/>
                <a:cs typeface="Verdana"/>
              </a:rPr>
              <a:t>l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20" dirty="0">
                <a:latin typeface="Verdana"/>
                <a:cs typeface="Verdana"/>
              </a:rPr>
              <a:t>a  </a:t>
            </a:r>
            <a:r>
              <a:rPr sz="2250" spc="-90" dirty="0">
                <a:latin typeface="Verdana"/>
                <a:cs typeface="Verdana"/>
              </a:rPr>
              <a:t>r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120" dirty="0">
                <a:latin typeface="Verdana"/>
                <a:cs typeface="Verdana"/>
              </a:rPr>
              <a:t>p</a:t>
            </a:r>
            <a:r>
              <a:rPr sz="2250" spc="-90" dirty="0">
                <a:latin typeface="Verdana"/>
                <a:cs typeface="Verdana"/>
              </a:rPr>
              <a:t>r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-30" dirty="0">
                <a:latin typeface="Verdana"/>
                <a:cs typeface="Verdana"/>
              </a:rPr>
              <a:t>f  </a:t>
            </a:r>
            <a:r>
              <a:rPr sz="2250" spc="-60" dirty="0">
                <a:latin typeface="Verdana"/>
                <a:cs typeface="Verdana"/>
              </a:rPr>
              <a:t>water.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6193" y="3309553"/>
            <a:ext cx="408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65" dirty="0">
                <a:latin typeface="Tahoma"/>
                <a:cs typeface="Tahoma"/>
              </a:rPr>
              <a:t>2</a:t>
            </a:r>
            <a:r>
              <a:rPr sz="3600" b="1" spc="-250" dirty="0">
                <a:latin typeface="Tahoma"/>
                <a:cs typeface="Tahoma"/>
              </a:rPr>
              <a:t>.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88945" y="3357178"/>
            <a:ext cx="2654935" cy="3082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25"/>
              </a:spcBef>
            </a:pPr>
            <a:r>
              <a:rPr sz="2250" spc="25" dirty="0">
                <a:latin typeface="Verdana"/>
                <a:cs typeface="Verdana"/>
              </a:rPr>
              <a:t>C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120" dirty="0">
                <a:latin typeface="Verdana"/>
                <a:cs typeface="Verdana"/>
              </a:rPr>
              <a:t>p</a:t>
            </a:r>
            <a:r>
              <a:rPr sz="2250" spc="-80" dirty="0">
                <a:latin typeface="Verdana"/>
                <a:cs typeface="Verdana"/>
              </a:rPr>
              <a:t>r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65" dirty="0">
                <a:latin typeface="Verdana"/>
                <a:cs typeface="Verdana"/>
              </a:rPr>
              <a:t>c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-80" dirty="0">
                <a:latin typeface="Verdana"/>
                <a:cs typeface="Verdana"/>
              </a:rPr>
              <a:t>r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90" dirty="0">
                <a:latin typeface="Verdana"/>
                <a:cs typeface="Verdana"/>
              </a:rPr>
              <a:t>u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95" dirty="0">
                <a:latin typeface="Verdana"/>
                <a:cs typeface="Verdana"/>
              </a:rPr>
              <a:t>h</a:t>
            </a:r>
            <a:r>
              <a:rPr sz="2250" spc="10" dirty="0">
                <a:latin typeface="Verdana"/>
                <a:cs typeface="Verdana"/>
              </a:rPr>
              <a:t>e  </a:t>
            </a:r>
            <a:r>
              <a:rPr sz="2250" spc="5" dirty="0">
                <a:latin typeface="Verdana"/>
                <a:cs typeface="Verdana"/>
              </a:rPr>
              <a:t>smallest </a:t>
            </a:r>
            <a:r>
              <a:rPr sz="2250" spc="10" dirty="0">
                <a:latin typeface="Verdana"/>
                <a:cs typeface="Verdana"/>
              </a:rPr>
              <a:t> </a:t>
            </a:r>
            <a:r>
              <a:rPr sz="2250" spc="65" dirty="0">
                <a:latin typeface="Verdana"/>
                <a:cs typeface="Verdana"/>
              </a:rPr>
              <a:t>c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20" dirty="0">
                <a:latin typeface="Verdana"/>
                <a:cs typeface="Verdana"/>
              </a:rPr>
              <a:t>t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15" dirty="0">
                <a:latin typeface="Verdana"/>
                <a:cs typeface="Verdana"/>
              </a:rPr>
              <a:t>ll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70" dirty="0">
                <a:latin typeface="Verdana"/>
                <a:cs typeface="Verdana"/>
              </a:rPr>
              <a:t>n  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95" dirty="0">
                <a:latin typeface="Verdana"/>
                <a:cs typeface="Verdana"/>
              </a:rPr>
              <a:t>h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60" dirty="0">
                <a:latin typeface="Verdana"/>
                <a:cs typeface="Verdana"/>
              </a:rPr>
              <a:t>z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120" dirty="0">
                <a:latin typeface="Verdana"/>
                <a:cs typeface="Verdana"/>
              </a:rPr>
              <a:t>d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135" dirty="0">
                <a:latin typeface="Verdana"/>
                <a:cs typeface="Verdana"/>
              </a:rPr>
              <a:t>c</a:t>
            </a:r>
            <a:r>
              <a:rPr sz="2250" spc="-345" dirty="0">
                <a:latin typeface="Verdana"/>
                <a:cs typeface="Verdana"/>
              </a:rPr>
              <a:t>.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270" dirty="0">
                <a:latin typeface="Verdana"/>
                <a:cs typeface="Verdana"/>
              </a:rPr>
              <a:t>I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60" dirty="0">
                <a:latin typeface="Verdana"/>
                <a:cs typeface="Verdana"/>
              </a:rPr>
              <a:t>s  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195" dirty="0">
                <a:latin typeface="Verdana"/>
                <a:cs typeface="Verdana"/>
              </a:rPr>
              <a:t>m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195" dirty="0">
                <a:latin typeface="Verdana"/>
                <a:cs typeface="Verdana"/>
              </a:rPr>
              <a:t>m</a:t>
            </a:r>
            <a:r>
              <a:rPr sz="2250" spc="-20" dirty="0">
                <a:latin typeface="Verdana"/>
                <a:cs typeface="Verdana"/>
              </a:rPr>
              <a:t>e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-60" dirty="0">
                <a:latin typeface="Verdana"/>
                <a:cs typeface="Verdana"/>
              </a:rPr>
              <a:t>s  </a:t>
            </a:r>
            <a:r>
              <a:rPr sz="2250" spc="-175" dirty="0">
                <a:latin typeface="Verdana"/>
                <a:cs typeface="Verdana"/>
              </a:rPr>
              <a:t>“</a:t>
            </a:r>
            <a:r>
              <a:rPr sz="2250" spc="95" dirty="0">
                <a:latin typeface="Verdana"/>
                <a:cs typeface="Verdana"/>
              </a:rPr>
              <a:t>h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-80" dirty="0">
                <a:latin typeface="Verdana"/>
                <a:cs typeface="Verdana"/>
              </a:rPr>
              <a:t>r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120" dirty="0">
                <a:latin typeface="Verdana"/>
                <a:cs typeface="Verdana"/>
              </a:rPr>
              <a:t>d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140" dirty="0">
                <a:latin typeface="Verdana"/>
                <a:cs typeface="Verdana"/>
              </a:rPr>
              <a:t>g</a:t>
            </a:r>
            <a:r>
              <a:rPr sz="2250" spc="35" dirty="0">
                <a:latin typeface="Verdana"/>
                <a:cs typeface="Verdana"/>
              </a:rPr>
              <a:t>o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175" dirty="0">
                <a:latin typeface="Verdana"/>
                <a:cs typeface="Verdana"/>
              </a:rPr>
              <a:t>”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85" dirty="0">
                <a:latin typeface="Verdana"/>
                <a:cs typeface="Verdana"/>
              </a:rPr>
              <a:t>d  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90" dirty="0">
                <a:latin typeface="Verdana"/>
                <a:cs typeface="Verdana"/>
              </a:rPr>
              <a:t>r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120" dirty="0">
                <a:latin typeface="Verdana"/>
                <a:cs typeface="Verdana"/>
              </a:rPr>
              <a:t>p</a:t>
            </a:r>
            <a:r>
              <a:rPr sz="2250" spc="-90" dirty="0">
                <a:latin typeface="Verdana"/>
                <a:cs typeface="Verdana"/>
              </a:rPr>
              <a:t>r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-20" dirty="0">
                <a:latin typeface="Verdana"/>
                <a:cs typeface="Verdana"/>
              </a:rPr>
              <a:t>t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120" dirty="0">
                <a:latin typeface="Verdana"/>
                <a:cs typeface="Verdana"/>
              </a:rPr>
              <a:t>d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85" dirty="0">
                <a:latin typeface="Verdana"/>
                <a:cs typeface="Verdana"/>
              </a:rPr>
              <a:t>b</a:t>
            </a:r>
            <a:r>
              <a:rPr sz="2250" spc="-85" dirty="0">
                <a:latin typeface="Verdana"/>
                <a:cs typeface="Verdana"/>
              </a:rPr>
              <a:t>y  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140" dirty="0">
                <a:latin typeface="Verdana"/>
                <a:cs typeface="Verdana"/>
              </a:rPr>
              <a:t>g</a:t>
            </a:r>
            <a:r>
              <a:rPr sz="2250" spc="35" dirty="0">
                <a:latin typeface="Verdana"/>
                <a:cs typeface="Verdana"/>
              </a:rPr>
              <a:t>o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135" dirty="0">
                <a:latin typeface="Verdana"/>
                <a:cs typeface="Verdana"/>
              </a:rPr>
              <a:t>w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95" dirty="0">
                <a:latin typeface="Verdana"/>
                <a:cs typeface="Verdana"/>
              </a:rPr>
              <a:t>h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20" dirty="0">
                <a:latin typeface="Verdana"/>
                <a:cs typeface="Verdana"/>
              </a:rPr>
              <a:t>a  </a:t>
            </a:r>
            <a:r>
              <a:rPr sz="2250" spc="-25" dirty="0">
                <a:latin typeface="Verdana"/>
                <a:cs typeface="Verdana"/>
              </a:rPr>
              <a:t>ﬁshtail.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9570" y="3309553"/>
            <a:ext cx="403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0" dirty="0">
                <a:latin typeface="Tahoma"/>
                <a:cs typeface="Tahoma"/>
              </a:rPr>
              <a:t>3</a:t>
            </a:r>
            <a:r>
              <a:rPr sz="3600" b="1" spc="-250" dirty="0">
                <a:latin typeface="Tahoma"/>
                <a:cs typeface="Tahoma"/>
              </a:rPr>
              <a:t>.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82398" y="3357178"/>
            <a:ext cx="2552700" cy="3425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9100"/>
              </a:lnSpc>
              <a:spcBef>
                <a:spcPts val="125"/>
              </a:spcBef>
            </a:pPr>
            <a:r>
              <a:rPr sz="2250" spc="75" dirty="0">
                <a:latin typeface="Verdana"/>
                <a:cs typeface="Verdana"/>
              </a:rPr>
              <a:t>A</a:t>
            </a:r>
            <a:r>
              <a:rPr sz="2250" spc="-80" dirty="0">
                <a:latin typeface="Verdana"/>
                <a:cs typeface="Verdana"/>
              </a:rPr>
              <a:t>r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-30" dirty="0">
                <a:latin typeface="Verdana"/>
                <a:cs typeface="Verdana"/>
              </a:rPr>
              <a:t>f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95" dirty="0">
                <a:latin typeface="Verdana"/>
                <a:cs typeface="Verdana"/>
              </a:rPr>
              <a:t>h</a:t>
            </a:r>
            <a:r>
              <a:rPr sz="2250" spc="10" dirty="0">
                <a:latin typeface="Verdana"/>
                <a:cs typeface="Verdana"/>
              </a:rPr>
              <a:t>e  </a:t>
            </a:r>
            <a:r>
              <a:rPr sz="2250" spc="25" dirty="0">
                <a:latin typeface="Verdana"/>
                <a:cs typeface="Verdana"/>
              </a:rPr>
              <a:t>zodiac </a:t>
            </a:r>
            <a:r>
              <a:rPr sz="2250" spc="30" dirty="0">
                <a:latin typeface="Verdana"/>
                <a:cs typeface="Verdana"/>
              </a:rPr>
              <a:t> </a:t>
            </a:r>
            <a:r>
              <a:rPr sz="2250" spc="-15" dirty="0">
                <a:latin typeface="Verdana"/>
                <a:cs typeface="Verdana"/>
              </a:rPr>
              <a:t>constellations, </a:t>
            </a:r>
            <a:r>
              <a:rPr sz="2250" spc="-10" dirty="0">
                <a:latin typeface="Verdana"/>
                <a:cs typeface="Verdana"/>
              </a:rPr>
              <a:t> 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120" dirty="0">
                <a:latin typeface="Verdana"/>
                <a:cs typeface="Verdana"/>
              </a:rPr>
              <a:t>d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100" dirty="0">
                <a:latin typeface="Verdana"/>
                <a:cs typeface="Verdana"/>
              </a:rPr>
              <a:t>s</a:t>
            </a:r>
            <a:r>
              <a:rPr sz="2250" spc="-114" dirty="0">
                <a:latin typeface="Verdana"/>
                <a:cs typeface="Verdana"/>
              </a:rPr>
              <a:t>y</a:t>
            </a:r>
            <a:r>
              <a:rPr sz="2250" spc="195" dirty="0">
                <a:latin typeface="Verdana"/>
                <a:cs typeface="Verdana"/>
              </a:rPr>
              <a:t>m</a:t>
            </a:r>
            <a:r>
              <a:rPr sz="2250" spc="120" dirty="0">
                <a:latin typeface="Verdana"/>
                <a:cs typeface="Verdana"/>
              </a:rPr>
              <a:t>b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-15" dirty="0">
                <a:latin typeface="Verdana"/>
                <a:cs typeface="Verdana"/>
              </a:rPr>
              <a:t>l  </a:t>
            </a:r>
            <a:r>
              <a:rPr sz="2250" spc="-90" dirty="0">
                <a:latin typeface="Verdana"/>
                <a:cs typeface="Verdana"/>
              </a:rPr>
              <a:t>r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120" dirty="0">
                <a:latin typeface="Verdana"/>
                <a:cs typeface="Verdana"/>
              </a:rPr>
              <a:t>p</a:t>
            </a:r>
            <a:r>
              <a:rPr sz="2250" spc="-90" dirty="0">
                <a:latin typeface="Verdana"/>
                <a:cs typeface="Verdana"/>
              </a:rPr>
              <a:t>r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95" dirty="0">
                <a:latin typeface="Verdana"/>
                <a:cs typeface="Verdana"/>
              </a:rPr>
              <a:t>h</a:t>
            </a:r>
            <a:r>
              <a:rPr sz="2250" spc="10" dirty="0">
                <a:latin typeface="Verdana"/>
                <a:cs typeface="Verdana"/>
              </a:rPr>
              <a:t>e  </a:t>
            </a:r>
            <a:r>
              <a:rPr sz="2250" spc="-85" dirty="0">
                <a:latin typeface="Verdana"/>
                <a:cs typeface="Verdana"/>
              </a:rPr>
              <a:t>r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175" dirty="0">
                <a:latin typeface="Verdana"/>
                <a:cs typeface="Verdana"/>
              </a:rPr>
              <a:t>m</a:t>
            </a:r>
            <a:r>
              <a:rPr sz="2250" spc="-170" dirty="0">
                <a:latin typeface="Verdana"/>
                <a:cs typeface="Verdana"/>
              </a:rPr>
              <a:t>’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95" dirty="0">
                <a:latin typeface="Verdana"/>
                <a:cs typeface="Verdana"/>
              </a:rPr>
              <a:t>h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-80" dirty="0">
                <a:latin typeface="Verdana"/>
                <a:cs typeface="Verdana"/>
              </a:rPr>
              <a:t>r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345" dirty="0">
                <a:latin typeface="Verdana"/>
                <a:cs typeface="Verdana"/>
              </a:rPr>
              <a:t>.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270" dirty="0">
                <a:latin typeface="Verdana"/>
                <a:cs typeface="Verdana"/>
              </a:rPr>
              <a:t>I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170" dirty="0">
                <a:latin typeface="Verdana"/>
                <a:cs typeface="Verdana"/>
              </a:rPr>
              <a:t>’</a:t>
            </a:r>
            <a:r>
              <a:rPr sz="2250" spc="-60" dirty="0">
                <a:latin typeface="Verdana"/>
                <a:cs typeface="Verdana"/>
              </a:rPr>
              <a:t>s  </a:t>
            </a:r>
            <a:r>
              <a:rPr sz="2250" spc="90" dirty="0">
                <a:latin typeface="Verdana"/>
                <a:cs typeface="Verdana"/>
              </a:rPr>
              <a:t>u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120" dirty="0">
                <a:latin typeface="Verdana"/>
                <a:cs typeface="Verdana"/>
              </a:rPr>
              <a:t>q</a:t>
            </a:r>
            <a:r>
              <a:rPr sz="2250" spc="90" dirty="0">
                <a:latin typeface="Verdana"/>
                <a:cs typeface="Verdana"/>
              </a:rPr>
              <a:t>u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120" dirty="0">
                <a:latin typeface="Verdana"/>
                <a:cs typeface="Verdana"/>
              </a:rPr>
              <a:t>b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90" dirty="0">
                <a:latin typeface="Verdana"/>
                <a:cs typeface="Verdana"/>
              </a:rPr>
              <a:t>c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90" dirty="0">
                <a:latin typeface="Verdana"/>
                <a:cs typeface="Verdana"/>
              </a:rPr>
              <a:t>u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10" dirty="0">
                <a:latin typeface="Verdana"/>
                <a:cs typeface="Verdana"/>
              </a:rPr>
              <a:t>e  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195" dirty="0">
                <a:latin typeface="Verdana"/>
                <a:cs typeface="Verdana"/>
              </a:rPr>
              <a:t>m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140" dirty="0">
                <a:latin typeface="Verdana"/>
                <a:cs typeface="Verdana"/>
              </a:rPr>
              <a:t>g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95" dirty="0">
                <a:latin typeface="Verdana"/>
                <a:cs typeface="Verdana"/>
              </a:rPr>
              <a:t>h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-60" dirty="0">
                <a:latin typeface="Verdana"/>
                <a:cs typeface="Verdana"/>
              </a:rPr>
              <a:t>s  </a:t>
            </a:r>
            <a:r>
              <a:rPr sz="2250" spc="70" dirty="0">
                <a:latin typeface="Verdana"/>
                <a:cs typeface="Verdana"/>
              </a:rPr>
              <a:t>c</a:t>
            </a:r>
            <a:r>
              <a:rPr sz="2250" spc="95" dirty="0">
                <a:latin typeface="Verdana"/>
                <a:cs typeface="Verdana"/>
              </a:rPr>
              <a:t>h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140" dirty="0">
                <a:latin typeface="Verdana"/>
                <a:cs typeface="Verdana"/>
              </a:rPr>
              <a:t>g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120" dirty="0">
                <a:latin typeface="Verdana"/>
                <a:cs typeface="Verdana"/>
              </a:rPr>
              <a:t>d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10" dirty="0">
                <a:latin typeface="Verdana"/>
                <a:cs typeface="Verdana"/>
              </a:rPr>
              <a:t>o</a:t>
            </a:r>
            <a:r>
              <a:rPr sz="2250" spc="-150" dirty="0">
                <a:latin typeface="Verdana"/>
                <a:cs typeface="Verdana"/>
              </a:rPr>
              <a:t>v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55" dirty="0">
                <a:latin typeface="Verdana"/>
                <a:cs typeface="Verdana"/>
              </a:rPr>
              <a:t>r  </a:t>
            </a:r>
            <a:r>
              <a:rPr sz="2250" spc="-25" dirty="0">
                <a:latin typeface="Verdana"/>
                <a:cs typeface="Verdana"/>
              </a:rPr>
              <a:t>time.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60528" y="3309553"/>
            <a:ext cx="456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20" dirty="0">
                <a:latin typeface="Tahoma"/>
                <a:cs typeface="Tahoma"/>
              </a:rPr>
              <a:t>4</a:t>
            </a:r>
            <a:r>
              <a:rPr sz="3600" b="1" spc="-250" dirty="0">
                <a:latin typeface="Tahoma"/>
                <a:cs typeface="Tahoma"/>
              </a:rPr>
              <a:t>.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73271" y="3357178"/>
            <a:ext cx="2614930" cy="3082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25"/>
              </a:spcBef>
            </a:pPr>
            <a:r>
              <a:rPr sz="2250" spc="25" dirty="0">
                <a:latin typeface="Verdana"/>
                <a:cs typeface="Verdana"/>
              </a:rPr>
              <a:t>C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-75" dirty="0">
                <a:latin typeface="Verdana"/>
                <a:cs typeface="Verdana"/>
              </a:rPr>
              <a:t>ss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120" dirty="0">
                <a:latin typeface="Verdana"/>
                <a:cs typeface="Verdana"/>
              </a:rPr>
              <a:t>p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20" dirty="0">
                <a:latin typeface="Verdana"/>
                <a:cs typeface="Verdana"/>
              </a:rPr>
              <a:t>a  </a:t>
            </a:r>
            <a:r>
              <a:rPr sz="2250" spc="65" dirty="0">
                <a:latin typeface="Verdana"/>
                <a:cs typeface="Verdana"/>
              </a:rPr>
              <a:t>c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20" dirty="0">
                <a:latin typeface="Verdana"/>
                <a:cs typeface="Verdana"/>
              </a:rPr>
              <a:t>t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15" dirty="0">
                <a:latin typeface="Verdana"/>
                <a:cs typeface="Verdana"/>
              </a:rPr>
              <a:t>ll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70" dirty="0">
                <a:latin typeface="Verdana"/>
                <a:cs typeface="Verdana"/>
              </a:rPr>
              <a:t>n  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95" dirty="0">
                <a:latin typeface="Verdana"/>
                <a:cs typeface="Verdana"/>
              </a:rPr>
              <a:t>h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-30" dirty="0">
                <a:latin typeface="Verdana"/>
                <a:cs typeface="Verdana"/>
              </a:rPr>
              <a:t>r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95" dirty="0">
                <a:latin typeface="Verdana"/>
                <a:cs typeface="Verdana"/>
              </a:rPr>
              <a:t>h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80" dirty="0">
                <a:latin typeface="Verdana"/>
                <a:cs typeface="Verdana"/>
              </a:rPr>
              <a:t>r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45" dirty="0">
                <a:latin typeface="Verdana"/>
                <a:cs typeface="Verdana"/>
              </a:rPr>
              <a:t>k</a:t>
            </a:r>
            <a:r>
              <a:rPr sz="2250" spc="-195" dirty="0">
                <a:latin typeface="Verdana"/>
                <a:cs typeface="Verdana"/>
              </a:rPr>
              <a:t>y</a:t>
            </a:r>
            <a:r>
              <a:rPr sz="2250" spc="-335" dirty="0">
                <a:latin typeface="Verdana"/>
                <a:cs typeface="Verdana"/>
              </a:rPr>
              <a:t>.  </a:t>
            </a:r>
            <a:r>
              <a:rPr sz="2250" spc="-270" dirty="0">
                <a:latin typeface="Verdana"/>
                <a:cs typeface="Verdana"/>
              </a:rPr>
              <a:t>I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20" dirty="0">
                <a:latin typeface="Verdana"/>
                <a:cs typeface="Verdana"/>
              </a:rPr>
              <a:t>e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15" dirty="0">
                <a:latin typeface="Verdana"/>
                <a:cs typeface="Verdana"/>
              </a:rPr>
              <a:t>il</a:t>
            </a:r>
            <a:r>
              <a:rPr sz="2250" spc="-85" dirty="0">
                <a:latin typeface="Verdana"/>
                <a:cs typeface="Verdana"/>
              </a:rPr>
              <a:t>y  </a:t>
            </a:r>
            <a:r>
              <a:rPr sz="2250" spc="-90" dirty="0">
                <a:latin typeface="Verdana"/>
                <a:cs typeface="Verdana"/>
              </a:rPr>
              <a:t>r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65" dirty="0">
                <a:latin typeface="Verdana"/>
                <a:cs typeface="Verdana"/>
              </a:rPr>
              <a:t>c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140" dirty="0">
                <a:latin typeface="Verdana"/>
                <a:cs typeface="Verdana"/>
              </a:rPr>
              <a:t>g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-35" dirty="0">
                <a:latin typeface="Verdana"/>
                <a:cs typeface="Verdana"/>
              </a:rPr>
              <a:t>z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120" dirty="0">
                <a:latin typeface="Verdana"/>
                <a:cs typeface="Verdana"/>
              </a:rPr>
              <a:t>b</a:t>
            </a:r>
            <a:r>
              <a:rPr sz="2250" spc="-15" dirty="0">
                <a:latin typeface="Verdana"/>
                <a:cs typeface="Verdana"/>
              </a:rPr>
              <a:t>l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120" dirty="0">
                <a:latin typeface="Verdana"/>
                <a:cs typeface="Verdana"/>
              </a:rPr>
              <a:t>d</a:t>
            </a:r>
            <a:r>
              <a:rPr sz="2250" spc="90" dirty="0">
                <a:latin typeface="Verdana"/>
                <a:cs typeface="Verdana"/>
              </a:rPr>
              <a:t>u</a:t>
            </a:r>
            <a:r>
              <a:rPr sz="2250" spc="10" dirty="0">
                <a:latin typeface="Verdana"/>
                <a:cs typeface="Verdana"/>
              </a:rPr>
              <a:t>e  </a:t>
            </a:r>
            <a:r>
              <a:rPr sz="2250" spc="-20" dirty="0">
                <a:latin typeface="Verdana"/>
                <a:cs typeface="Verdana"/>
              </a:rPr>
              <a:t>t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120" dirty="0">
                <a:latin typeface="Verdana"/>
                <a:cs typeface="Verdana"/>
              </a:rPr>
              <a:t>d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100" dirty="0">
                <a:latin typeface="Verdana"/>
                <a:cs typeface="Verdana"/>
              </a:rPr>
              <a:t>c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-150" dirty="0">
                <a:latin typeface="Verdana"/>
                <a:cs typeface="Verdana"/>
              </a:rPr>
              <a:t>v</a:t>
            </a:r>
            <a:r>
              <a:rPr sz="2250" spc="10" dirty="0">
                <a:latin typeface="Verdana"/>
                <a:cs typeface="Verdana"/>
              </a:rPr>
              <a:t>e  </a:t>
            </a:r>
            <a:r>
              <a:rPr sz="2250" spc="-80" dirty="0">
                <a:latin typeface="Verdana"/>
                <a:cs typeface="Verdana"/>
              </a:rPr>
              <a:t>‘</a:t>
            </a:r>
            <a:r>
              <a:rPr sz="2250" spc="350" dirty="0">
                <a:latin typeface="Verdana"/>
                <a:cs typeface="Verdana"/>
              </a:rPr>
              <a:t>W</a:t>
            </a:r>
            <a:r>
              <a:rPr sz="2250" spc="-130" dirty="0">
                <a:latin typeface="Verdana"/>
                <a:cs typeface="Verdana"/>
              </a:rPr>
              <a:t>’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95" dirty="0">
                <a:latin typeface="Verdana"/>
                <a:cs typeface="Verdana"/>
              </a:rPr>
              <a:t>h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120" dirty="0">
                <a:latin typeface="Verdana"/>
                <a:cs typeface="Verdana"/>
              </a:rPr>
              <a:t>p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345" dirty="0">
                <a:latin typeface="Verdana"/>
                <a:cs typeface="Verdana"/>
              </a:rPr>
              <a:t>,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55" dirty="0">
                <a:latin typeface="Verdana"/>
                <a:cs typeface="Verdana"/>
              </a:rPr>
              <a:t>f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-80" dirty="0">
                <a:latin typeface="Verdana"/>
                <a:cs typeface="Verdana"/>
              </a:rPr>
              <a:t>r</a:t>
            </a:r>
            <a:r>
              <a:rPr sz="2250" spc="195" dirty="0">
                <a:latin typeface="Verdana"/>
                <a:cs typeface="Verdana"/>
              </a:rPr>
              <a:t>m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85" dirty="0">
                <a:latin typeface="Verdana"/>
                <a:cs typeface="Verdana"/>
              </a:rPr>
              <a:t>d  b</a:t>
            </a:r>
            <a:r>
              <a:rPr sz="2250" spc="-114" dirty="0">
                <a:latin typeface="Verdana"/>
                <a:cs typeface="Verdana"/>
              </a:rPr>
              <a:t>y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140" dirty="0">
                <a:latin typeface="Verdana"/>
                <a:cs typeface="Verdana"/>
              </a:rPr>
              <a:t>ﬁ</a:t>
            </a:r>
            <a:r>
              <a:rPr sz="2250" spc="-150" dirty="0">
                <a:latin typeface="Verdana"/>
                <a:cs typeface="Verdana"/>
              </a:rPr>
              <a:t>v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120" dirty="0">
                <a:latin typeface="Verdana"/>
                <a:cs typeface="Verdana"/>
              </a:rPr>
              <a:t>b</a:t>
            </a:r>
            <a:r>
              <a:rPr sz="2250" spc="-80" dirty="0">
                <a:latin typeface="Verdana"/>
                <a:cs typeface="Verdana"/>
              </a:rPr>
              <a:t>r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140" dirty="0">
                <a:latin typeface="Verdana"/>
                <a:cs typeface="Verdana"/>
              </a:rPr>
              <a:t>g</a:t>
            </a:r>
            <a:r>
              <a:rPr sz="2250" spc="95" dirty="0">
                <a:latin typeface="Verdana"/>
                <a:cs typeface="Verdana"/>
              </a:rPr>
              <a:t>h</a:t>
            </a:r>
            <a:r>
              <a:rPr sz="2250" spc="25" dirty="0">
                <a:latin typeface="Verdana"/>
                <a:cs typeface="Verdana"/>
              </a:rPr>
              <a:t>t  </a:t>
            </a:r>
            <a:r>
              <a:rPr sz="2250" spc="-95" dirty="0">
                <a:latin typeface="Verdana"/>
                <a:cs typeface="Verdana"/>
              </a:rPr>
              <a:t>stars.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966120"/>
            <a:ext cx="9220200" cy="1390650"/>
          </a:xfrm>
          <a:custGeom>
            <a:avLst/>
            <a:gdLst/>
            <a:ahLst/>
            <a:cxnLst/>
            <a:rect l="l" t="t" r="r" b="b"/>
            <a:pathLst>
              <a:path w="9220200" h="1390650">
                <a:moveTo>
                  <a:pt x="9220198" y="1390649"/>
                </a:moveTo>
                <a:lnTo>
                  <a:pt x="0" y="1390649"/>
                </a:lnTo>
                <a:lnTo>
                  <a:pt x="0" y="0"/>
                </a:lnTo>
                <a:lnTo>
                  <a:pt x="9220198" y="0"/>
                </a:lnTo>
                <a:lnTo>
                  <a:pt x="9220198" y="13906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76972" y="1096000"/>
            <a:ext cx="1356995" cy="75755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459"/>
              </a:spcBef>
            </a:pPr>
            <a:r>
              <a:rPr sz="1800" b="1" spc="40" dirty="0">
                <a:solidFill>
                  <a:srgbClr val="FFFFFF"/>
                </a:solidFill>
                <a:latin typeface="Tahoma"/>
                <a:cs typeface="Tahoma"/>
              </a:rPr>
              <a:t>Challenges </a:t>
            </a:r>
            <a:r>
              <a:rPr sz="1800" b="1" spc="-5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65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800" b="1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800" b="1" spc="-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b="1" spc="17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800" b="1" spc="-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b="1" spc="10" dirty="0">
                <a:solidFill>
                  <a:srgbClr val="FFFFFF"/>
                </a:solidFill>
                <a:latin typeface="Tahoma"/>
                <a:cs typeface="Tahoma"/>
              </a:rPr>
              <a:t>tat</a:t>
            </a:r>
            <a:r>
              <a:rPr sz="1800" b="1" spc="-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b="1" spc="4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800" b="1" spc="7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162077" y="1434261"/>
            <a:ext cx="468757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spc="195" dirty="0"/>
              <a:t>Deﬁning</a:t>
            </a:r>
            <a:r>
              <a:rPr sz="4100" spc="-100" dirty="0"/>
              <a:t> </a:t>
            </a:r>
            <a:r>
              <a:rPr sz="4100" spc="50" dirty="0"/>
              <a:t>a</a:t>
            </a:r>
            <a:r>
              <a:rPr sz="4100" spc="-100" dirty="0"/>
              <a:t> </a:t>
            </a:r>
            <a:r>
              <a:rPr sz="4100" spc="75" dirty="0"/>
              <a:t>target</a:t>
            </a:r>
            <a:endParaRPr sz="41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20</TotalTime>
  <Words>646</Words>
  <Application>Microsoft Office PowerPoint</Application>
  <PresentationFormat>Custom</PresentationFormat>
  <Paragraphs>82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Metro</vt:lpstr>
      <vt:lpstr>Slide 1</vt:lpstr>
      <vt:lpstr>Introduction</vt:lpstr>
      <vt:lpstr>01.</vt:lpstr>
      <vt:lpstr>Slide 4</vt:lpstr>
      <vt:lpstr>01.</vt:lpstr>
      <vt:lpstr>Deﬁning a target</vt:lpstr>
      <vt:lpstr>01.</vt:lpstr>
      <vt:lpstr>01.</vt:lpstr>
      <vt:lpstr>Deﬁning a target</vt:lpstr>
      <vt:lpstr>Case Studies</vt:lpstr>
      <vt:lpstr>Conclusi  on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Common</dc:creator>
  <cp:lastModifiedBy>Common</cp:lastModifiedBy>
  <cp:revision>3</cp:revision>
  <dcterms:created xsi:type="dcterms:W3CDTF">2023-10-05T06:33:03Z</dcterms:created>
  <dcterms:modified xsi:type="dcterms:W3CDTF">2023-10-05T06:59:12Z</dcterms:modified>
</cp:coreProperties>
</file>