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r</a:t>
            </a:r>
            <a:r>
              <a:rPr dirty="0" sz="2400" lang="en-US"/>
              <a:t>a</a:t>
            </a:r>
            <a:r>
              <a:rPr dirty="0" sz="2400" lang="en-US"/>
              <a:t>v</a:t>
            </a:r>
            <a:r>
              <a:rPr dirty="0" sz="2400" lang="en-US"/>
              <a:t>a</a:t>
            </a:r>
            <a:r>
              <a:rPr dirty="0" sz="2400" lang="en-US"/>
              <a:t>nan</a:t>
            </a:r>
            <a:r>
              <a:rPr dirty="0" sz="2400" lang="en-US"/>
              <a:t>.</a:t>
            </a:r>
            <a:r>
              <a:rPr dirty="0" sz="2400" lang="en-US"/>
              <a:t> </a:t>
            </a:r>
            <a:r>
              <a:rPr dirty="0" sz="2400" lang="en-US"/>
              <a:t>K</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5</a:t>
            </a:r>
            <a:r>
              <a:rPr dirty="0" sz="2400" lang="en-US"/>
              <a:t>0</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2024-03-28T06:07:22Z</dcterms:created>
  <dcterms:modified xsi:type="dcterms:W3CDTF">2024-09-10T13:42:16Z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6d3e156850144af189dc6c4e01968ffc</vt:lpwstr>
  </property>
</Properties>
</file>