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7" r:id="rId1"/>
  </p:sldMasterIdLst>
  <p:notesMasterIdLst>
    <p:notesMasterId r:id="rId14"/>
  </p:notesMasterIdLst>
  <p:sldIdLst>
    <p:sldId id="256" r:id="rId2"/>
    <p:sldId id="270" r:id="rId3"/>
    <p:sldId id="260" r:id="rId4"/>
    <p:sldId id="271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 varScale="1">
        <p:scale>
          <a:sx n="65" d="100"/>
          <a:sy n="65" d="100"/>
        </p:scale>
        <p:origin x="3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8347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9870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3689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620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08003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8837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64523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695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80639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6677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6857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059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2373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2965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387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61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010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344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542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  <p:sldLayoutId id="214748395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M. SARAVANAN </a:t>
            </a:r>
          </a:p>
          <a:p>
            <a:r>
              <a:rPr lang="en-US" sz="2400" dirty="0"/>
              <a:t>REGISTER NO      :312201278</a:t>
            </a:r>
          </a:p>
          <a:p>
            <a:r>
              <a:rPr lang="en-US" sz="2400" dirty="0"/>
              <a:t>                                 AUTUNM110312201278</a:t>
            </a:r>
          </a:p>
          <a:p>
            <a:r>
              <a:rPr lang="en-US" sz="2400"/>
              <a:t>                                 9FFA6CF3824EA1B2314D1          </a:t>
            </a:r>
            <a:endParaRPr lang="en-US" sz="2400" dirty="0"/>
          </a:p>
          <a:p>
            <a:r>
              <a:rPr lang="en-US" sz="2400" dirty="0"/>
              <a:t>DEPARTMENT      :B.COM ( GENERAL)</a:t>
            </a:r>
          </a:p>
          <a:p>
            <a:r>
              <a:rPr lang="en-US" sz="2400" dirty="0"/>
              <a:t>COLLEGE              : D.R.B.C.C.C. HINDU COLLEGE,</a:t>
            </a:r>
          </a:p>
          <a:p>
            <a:r>
              <a:rPr lang="en-US" sz="2400" dirty="0"/>
              <a:t>                                  PATTABIRAM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F3C24-A788-0967-5099-3BDEDEB0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4E7-1295-F68B-DA10-087A2FD4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70162"/>
            <a:ext cx="8825659" cy="34163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 COLLECTION :</a:t>
            </a:r>
          </a:p>
          <a:p>
            <a:pPr>
              <a:buFont typeface="+mj-lt"/>
              <a:buAutoNum type="alphaUcPeriod"/>
            </a:pPr>
            <a:r>
              <a:rPr lang="en-US" dirty="0"/>
              <a:t>KAGGLE</a:t>
            </a:r>
          </a:p>
          <a:p>
            <a:pPr>
              <a:buFont typeface="+mj-lt"/>
              <a:buAutoNum type="alphaUcPeriod"/>
            </a:pPr>
            <a:r>
              <a:rPr lang="en-US" dirty="0"/>
              <a:t>NM dash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 :</a:t>
            </a:r>
          </a:p>
          <a:p>
            <a:pPr>
              <a:buFont typeface="+mj-lt"/>
              <a:buAutoNum type="alphaUcPeriod"/>
            </a:pPr>
            <a:r>
              <a:rPr lang="en-US" dirty="0"/>
              <a:t>Very high </a:t>
            </a:r>
          </a:p>
          <a:p>
            <a:pPr>
              <a:buFont typeface="+mj-lt"/>
              <a:buAutoNum type="alphaUcPeriod"/>
            </a:pPr>
            <a:r>
              <a:rPr lang="en-US" dirty="0"/>
              <a:t>High</a:t>
            </a:r>
          </a:p>
          <a:p>
            <a:pPr>
              <a:buFont typeface="+mj-lt"/>
              <a:buAutoNum type="alphaUcPeriod"/>
            </a:pPr>
            <a:r>
              <a:rPr lang="en-US" dirty="0"/>
              <a:t>Low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: </a:t>
            </a:r>
          </a:p>
          <a:p>
            <a:pPr>
              <a:buFont typeface="+mj-lt"/>
              <a:buAutoNum type="alphaUcPeriod"/>
            </a:pPr>
            <a:r>
              <a:rPr lang="en-US" dirty="0"/>
              <a:t>SUMMARY</a:t>
            </a:r>
          </a:p>
          <a:p>
            <a:pPr>
              <a:buFont typeface="+mj-lt"/>
              <a:buAutoNum type="alphaU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 : </a:t>
            </a:r>
          </a:p>
          <a:p>
            <a:pPr>
              <a:buFont typeface="+mj-lt"/>
              <a:buAutoNum type="alphaUcPeriod"/>
            </a:pPr>
            <a:r>
              <a:rPr lang="en-US" dirty="0"/>
              <a:t>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2DBA24F-0317-AB01-8D70-3D31FED2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49" y="2284161"/>
            <a:ext cx="7848600" cy="438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8A21-B941-7A8B-E015-7E8BCA3E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conclude that the summarize an employee performance during a review period , highlights their strength , and identify areas </a:t>
            </a:r>
            <a:r>
              <a:rPr lang="en-US"/>
              <a:t>of  improvements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387D-12B0-FB36-570C-50325E07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04DA-11B5-6F90-8F27-9B8E4C50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6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D255F-61BE-132A-2309-E7441DCD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defines as a employees goals ,identifying </a:t>
            </a:r>
            <a:r>
              <a:rPr lang="en-US" dirty="0" err="1"/>
              <a:t>gender,collecting</a:t>
            </a:r>
            <a:r>
              <a:rPr lang="en-US" dirty="0"/>
              <a:t> data, analysis data using tools and implementation improvements to enhance </a:t>
            </a:r>
            <a:r>
              <a:rPr lang="en-US" dirty="0" err="1"/>
              <a:t>performamce</a:t>
            </a:r>
            <a:r>
              <a:rPr lang="en-US"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0887-CB70-CD59-2454-B1A1C386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6C69-3E7B-20A5-BA27-2643D5FEB6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9000" y="1981200"/>
            <a:ext cx="852244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9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07064-1CD7-CEDB-4206-B9B74764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 system wide analysis of workflow , talent, product quality , and other key indicators of organizational success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25476"/>
            <a:ext cx="838199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75D96-CC43-2512-3196-BC255661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They are individuals who interact directly with the final software application , </a:t>
            </a:r>
            <a:r>
              <a:rPr lang="en-US" dirty="0" err="1"/>
              <a:t>haerdwarwes</a:t>
            </a:r>
            <a:r>
              <a:rPr lang="en-US" dirty="0"/>
              <a:t> , or </a:t>
            </a:r>
            <a:r>
              <a:rPr lang="en-US" dirty="0" err="1"/>
              <a:t>ditial</a:t>
            </a:r>
            <a:r>
              <a:rPr lang="en-US" dirty="0"/>
              <a:t> services to meets their specific requirements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End users are 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Employers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Employees</a:t>
            </a:r>
          </a:p>
          <a:p>
            <a:pPr>
              <a:buFont typeface="+mj-lt"/>
              <a:buAutoNum type="alphaUcPeriod"/>
            </a:pPr>
            <a:r>
              <a:rPr lang="en-US" dirty="0" err="1"/>
              <a:t>Orgainsations</a:t>
            </a:r>
            <a:endParaRPr lang="en-US" dirty="0"/>
          </a:p>
          <a:p>
            <a:pPr>
              <a:buFont typeface="+mj-lt"/>
              <a:buAutoNum type="alphaUcPeriod"/>
            </a:pPr>
            <a:r>
              <a:rPr lang="en-US" dirty="0"/>
              <a:t>IT institutions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66D6D0-2D12-35D3-8E81-E68FF6AA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FORMULA : performance level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PIVOT TABLE :summary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7B9E-7275-4646-FB68-5F62D154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data set –Kaggle </a:t>
            </a:r>
          </a:p>
          <a:p>
            <a:r>
              <a:rPr lang="en-US" dirty="0"/>
              <a:t>10 features 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 id –numerical </a:t>
            </a:r>
          </a:p>
          <a:p>
            <a:pPr>
              <a:buFont typeface="+mj-lt"/>
              <a:buAutoNum type="alphaUcPeriod"/>
            </a:pPr>
            <a:r>
              <a:rPr lang="en-US" dirty="0"/>
              <a:t>Name –text </a:t>
            </a:r>
          </a:p>
          <a:p>
            <a:pPr>
              <a:buFont typeface="+mj-lt"/>
              <a:buAutoNum type="alphaUcPeriod"/>
            </a:pPr>
            <a:r>
              <a:rPr lang="en-US" dirty="0"/>
              <a:t>Gender- male female </a:t>
            </a:r>
          </a:p>
          <a:p>
            <a:pPr>
              <a:buFont typeface="+mj-lt"/>
              <a:buAutoNum type="alphaUcPeriod"/>
            </a:pPr>
            <a:r>
              <a:rPr lang="en-US" dirty="0"/>
              <a:t>Emp status –text </a:t>
            </a:r>
          </a:p>
          <a:p>
            <a:pPr>
              <a:buFont typeface="+mj-lt"/>
              <a:buAutoNum type="alphaUcPeriod"/>
            </a:pPr>
            <a:r>
              <a:rPr lang="en-US" dirty="0"/>
              <a:t>FTE – numerical </a:t>
            </a:r>
          </a:p>
          <a:p>
            <a:pPr>
              <a:buFont typeface="+mj-lt"/>
              <a:buAutoNum type="alphaUcPeriod"/>
            </a:pPr>
            <a:r>
              <a:rPr lang="en-US" dirty="0"/>
              <a:t>Performance level – text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363D83-0260-F1C0-44A4-A9CA89C8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 LEVEL  =IFS( G2 &gt;=0.9” VERRY HIGH”, G2 &gt;= 0.5 “HIGH” , G2 &gt;=0.4 “ MED “ ,”TRUE” , “ LOW “)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26483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240</TotalTime>
  <Words>306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 Boardroom</vt:lpstr>
      <vt:lpstr>Employee Data Analysis using Excel  </vt:lpstr>
      <vt:lpstr>PROJECT TITLE</vt:lpstr>
      <vt:lpstr>PROJECT OVERVIEW</vt:lpstr>
      <vt:lpstr>AGENDA</vt:lpstr>
      <vt:lpstr>PROBLEM STATEMENT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2024-08-30T10:14:31Z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