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b="1" sz="2400" lang="en-US"/>
              <a:t>S</a:t>
            </a:r>
            <a:r>
              <a:rPr b="1" sz="2400" lang="en-US"/>
              <a:t>A</a:t>
            </a:r>
            <a:r>
              <a:rPr b="1" sz="2400" lang="en-US"/>
              <a:t>R</a:t>
            </a:r>
            <a:r>
              <a:rPr b="1" sz="2400" lang="en-US"/>
              <a:t>A</a:t>
            </a:r>
            <a:r>
              <a:rPr b="1" sz="2400" lang="en-US"/>
              <a:t>V</a:t>
            </a:r>
            <a:r>
              <a:rPr b="1" sz="2400" lang="en-US"/>
              <a:t>A</a:t>
            </a:r>
            <a:r>
              <a:rPr b="1" sz="2400" lang="en-US"/>
              <a:t>N</a:t>
            </a:r>
            <a:r>
              <a:rPr b="1" sz="2400" lang="en-US"/>
              <a:t>A</a:t>
            </a:r>
            <a:r>
              <a:rPr b="1" sz="2400" lang="en-US"/>
              <a:t>N</a:t>
            </a:r>
            <a:r>
              <a:rPr b="1" sz="2400" lang="en-US"/>
              <a:t> </a:t>
            </a:r>
            <a:r>
              <a:rPr b="1" sz="2400" lang="en-US"/>
              <a:t>G</a:t>
            </a:r>
            <a:endParaRPr b="1" dirty="0" sz="2400" lang="en-US"/>
          </a:p>
          <a:p>
            <a:r>
              <a:rPr dirty="0" sz="2400" lang="en-US"/>
              <a:t>REGISTER NO:</a:t>
            </a:r>
            <a:r>
              <a:rPr dirty="0" sz="2400" lang="en-US"/>
              <a:t> </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4</a:t>
            </a:r>
            <a:r>
              <a:rPr b="1" dirty="0" sz="2400" lang="en-US"/>
              <a:t>3</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t>
            </a:r>
            <a:r>
              <a:rPr b="1" dirty="0" sz="2400" lang="en-US"/>
              <a:t>unm130322130310361</a:t>
            </a:r>
            <a:r>
              <a:rPr b="1" dirty="0" sz="2400" lang="en-US"/>
              <a:t>43</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b="1" dirty="0" sz="2400" lang="en-US"/>
              <a: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a:t>
            </a:r>
            <a:r>
              <a:rPr dirty="0" sz="2400" lang="en-US"/>
              <a:t>)</a:t>
            </a:r>
            <a:endParaRPr altLang="en-US" lang="zh-CN"/>
          </a:p>
          <a:p>
            <a:r>
              <a:rPr dirty="0" sz="2400" lang="en-US"/>
              <a:t>COLLEGE</a:t>
            </a:r>
            <a:r>
              <a:rPr dirty="0" sz="2400" lang="en-US"/>
              <a:t>:</a:t>
            </a:r>
            <a:r>
              <a:rPr dirty="0" sz="2400" lang="en-US"/>
              <a:t> </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 </a:t>
            </a:r>
            <a:r>
              <a:rPr b="1" dirty="0" sz="2400" lang="en-US"/>
              <a:t>A</a:t>
            </a:r>
            <a:r>
              <a:rPr b="1" dirty="0" sz="2400" lang="en-US"/>
              <a:t>R</a:t>
            </a:r>
            <a:r>
              <a:rPr b="1" dirty="0" sz="2400" lang="en-US"/>
              <a:t>T</a:t>
            </a:r>
            <a:r>
              <a:rPr b="1" dirty="0" sz="2400" lang="en-US"/>
              <a:t>S</a:t>
            </a:r>
            <a:r>
              <a:rPr b="1" dirty="0" sz="2400" lang="en-US"/>
              <a:t> </a:t>
            </a:r>
            <a:r>
              <a:rPr b="1" dirty="0" sz="2400" lang="en-US"/>
              <a:t>COLLEGE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2024-09-08T08:24:15Z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