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6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6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914400" y="2130440"/>
            <a:ext cx="103632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828800" y="3886200"/>
            <a:ext cx="85344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ED291B17-9318-49DB-B28B-6E5994AE9581}" type="datetime1">
              <a:rPr lang="en-US" smtClean="0"/>
              <a:t>05-Apr-24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28" name="Title 1"/>
          <p:cNvSpPr>
            <a:spLocks noGrp="1"/>
          </p:cNvSpPr>
          <p:nvPr>
            <p:ph type="title"/>
          </p:nvPr>
        </p:nvSpPr>
        <p:spPr/>
        <p:txBody>
          <a:bodyPr/>
          <a:p>
            <a:r>
              <a:rPr lang="en-US" smtClean="0"/>
              <a:t>Click to edit Master title style</a:t>
            </a:r>
            <a:endParaRPr lang="en-US"/>
          </a:p>
        </p:txBody>
      </p:sp>
      <p:sp>
        <p:nvSpPr>
          <p:cNvPr id="104862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0" name="Date Placeholder 3"/>
          <p:cNvSpPr>
            <a:spLocks noGrp="1"/>
          </p:cNvSpPr>
          <p:nvPr>
            <p:ph type="dt" sz="half" idx="10"/>
          </p:nvPr>
        </p:nvSpPr>
        <p:spPr/>
        <p:txBody>
          <a:bodyPr/>
          <a:p>
            <a:fld id="{2CED4963-E985-44C4-B8C4-FDD613B7C2F8}" type="datetime1">
              <a:rPr lang="en-US" smtClean="0"/>
              <a:t>05-Apr-24</a:t>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 name=""/>
        <p:cNvGrpSpPr/>
        <p:nvPr/>
      </p:nvGrpSpPr>
      <p:grpSpPr>
        <a:xfrm>
          <a:off x="0" y="0"/>
          <a:ext cx="0" cy="0"/>
          <a:chOff x="0" y="0"/>
          <a:chExt cx="0" cy="0"/>
        </a:xfrm>
      </p:grpSpPr>
      <p:sp>
        <p:nvSpPr>
          <p:cNvPr id="1048617" name="Vertical Title 1"/>
          <p:cNvSpPr>
            <a:spLocks noGrp="1"/>
          </p:cNvSpPr>
          <p:nvPr>
            <p:ph type="title" orient="vert"/>
          </p:nvPr>
        </p:nvSpPr>
        <p:spPr>
          <a:xfrm>
            <a:off x="11785600" y="274653"/>
            <a:ext cx="3657600" cy="5851525"/>
          </a:xfrm>
        </p:spPr>
        <p:txBody>
          <a:bodyPr vert="eaVert"/>
          <a:p>
            <a:r>
              <a:rPr lang="en-US" smtClean="0"/>
              <a:t>Click to edit Master title style</a:t>
            </a:r>
            <a:endParaRPr lang="en-US"/>
          </a:p>
        </p:txBody>
      </p:sp>
      <p:sp>
        <p:nvSpPr>
          <p:cNvPr id="1048618" name="Vertical Text Placeholder 2"/>
          <p:cNvSpPr>
            <a:spLocks noGrp="1"/>
          </p:cNvSpPr>
          <p:nvPr>
            <p:ph type="body" orient="vert" idx="1"/>
          </p:nvPr>
        </p:nvSpPr>
        <p:spPr>
          <a:xfrm>
            <a:off x="812800" y="274653"/>
            <a:ext cx="107696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9" name="Date Placeholder 3"/>
          <p:cNvSpPr>
            <a:spLocks noGrp="1"/>
          </p:cNvSpPr>
          <p:nvPr>
            <p:ph type="dt" sz="half" idx="10"/>
          </p:nvPr>
        </p:nvSpPr>
        <p:spPr/>
        <p:txBody>
          <a:bodyPr/>
          <a:p>
            <a:fld id="{ED291B17-9318-49DB-B28B-6E5994AE9581}" type="datetime1">
              <a:rPr lang="en-US" smtClean="0"/>
              <a:t>05-Apr-24</a:t>
            </a:fld>
            <a:endParaRPr lang="en-US"/>
          </a:p>
        </p:txBody>
      </p:sp>
      <p:sp>
        <p:nvSpPr>
          <p:cNvPr id="1048620" name="Footer Placeholder 4"/>
          <p:cNvSpPr>
            <a:spLocks noGrp="1"/>
          </p:cNvSpPr>
          <p:nvPr>
            <p:ph type="ftr" sz="quarter" idx="11"/>
          </p:nvPr>
        </p:nvSpPr>
        <p:spPr/>
        <p:txBody>
          <a:bodyPr/>
          <a:p>
            <a:endParaRPr lang="en-US"/>
          </a:p>
        </p:txBody>
      </p:sp>
      <p:sp>
        <p:nvSpPr>
          <p:cNvPr id="104862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89" name="Title 1"/>
          <p:cNvSpPr>
            <a:spLocks noGrp="1"/>
          </p:cNvSpPr>
          <p:nvPr>
            <p:ph type="title"/>
          </p:nvPr>
        </p:nvSpPr>
        <p:spPr/>
        <p:txBody>
          <a:bodyPr/>
          <a:p>
            <a:r>
              <a:rPr lang="en-US" smtClean="0"/>
              <a:t>Click to edit Master title style</a:t>
            </a:r>
            <a:endParaRPr lang="en-US"/>
          </a:p>
        </p:txBody>
      </p:sp>
      <p:sp>
        <p:nvSpPr>
          <p:cNvPr id="104859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1" name="Date Placeholder 3"/>
          <p:cNvSpPr>
            <a:spLocks noGrp="1"/>
          </p:cNvSpPr>
          <p:nvPr>
            <p:ph type="dt" sz="half" idx="10"/>
          </p:nvPr>
        </p:nvSpPr>
        <p:spPr/>
        <p:txBody>
          <a:bodyPr/>
          <a:p>
            <a:fld id="{78DD82B9-B8EE-4375-B6FF-88FA6ABB15D9}" type="datetime1">
              <a:rPr lang="en-US" smtClean="0"/>
              <a:t>05-Apr-24</a:t>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4A8285DB-11B9-4F36-BD20-5B3D2034C2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3" name="Title 1"/>
          <p:cNvSpPr>
            <a:spLocks noGrp="1"/>
          </p:cNvSpPr>
          <p:nvPr>
            <p:ph type="title"/>
          </p:nvPr>
        </p:nvSpPr>
        <p:spPr>
          <a:xfrm>
            <a:off x="963084" y="4406915"/>
            <a:ext cx="10363200" cy="1362075"/>
          </a:xfrm>
        </p:spPr>
        <p:txBody>
          <a:bodyPr anchor="t"/>
          <a:lstStyle>
            <a:lvl1pPr algn="l">
              <a:defRPr b="1" cap="all" sz="4000"/>
            </a:lvl1pPr>
          </a:lstStyle>
          <a:p>
            <a:r>
              <a:rPr lang="en-US" smtClean="0"/>
              <a:t>Click to edit Master title style</a:t>
            </a:r>
            <a:endParaRPr lang="en-US"/>
          </a:p>
        </p:txBody>
      </p:sp>
      <p:sp>
        <p:nvSpPr>
          <p:cNvPr id="1048634" name="Text Placeholder 2"/>
          <p:cNvSpPr>
            <a:spLocks noGrp="1"/>
          </p:cNvSpPr>
          <p:nvPr>
            <p:ph type="body" idx="1"/>
          </p:nvPr>
        </p:nvSpPr>
        <p:spPr>
          <a:xfrm>
            <a:off x="963084" y="2906713"/>
            <a:ext cx="103632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5" name="Date Placeholder 3"/>
          <p:cNvSpPr>
            <a:spLocks noGrp="1"/>
          </p:cNvSpPr>
          <p:nvPr>
            <p:ph type="dt" sz="half" idx="10"/>
          </p:nvPr>
        </p:nvSpPr>
        <p:spPr/>
        <p:txBody>
          <a:bodyPr/>
          <a:p>
            <a:fld id="{B2497495-0637-405E-AE64-5CC7506D51F5}" type="datetime1">
              <a:rPr lang="en-US" smtClean="0"/>
              <a:t>05-Apr-24</a:t>
            </a:fld>
            <a:endParaRPr lang="en-US"/>
          </a:p>
        </p:txBody>
      </p:sp>
      <p:sp>
        <p:nvSpPr>
          <p:cNvPr id="1048636" name="Footer Placeholder 4"/>
          <p:cNvSpPr>
            <a:spLocks noGrp="1"/>
          </p:cNvSpPr>
          <p:nvPr>
            <p:ph type="ftr" sz="quarter" idx="11"/>
          </p:nvPr>
        </p:nvSpPr>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1" name="Date Placeholder 4"/>
          <p:cNvSpPr>
            <a:spLocks noGrp="1"/>
          </p:cNvSpPr>
          <p:nvPr>
            <p:ph type="dt" sz="half" idx="10"/>
          </p:nvPr>
        </p:nvSpPr>
        <p:spPr/>
        <p:txBody>
          <a:bodyPr/>
          <a:p>
            <a:fld id="{7BFFD690-9426-415D-8B65-26881E07B2D4}" type="datetime1">
              <a:rPr lang="en-US" smtClean="0"/>
              <a:t>05-Apr-24</a:t>
            </a:fld>
            <a:endParaRPr lang="en-US"/>
          </a:p>
        </p:txBody>
      </p:sp>
      <p:sp>
        <p:nvSpPr>
          <p:cNvPr id="1048642" name="Footer Placeholder 5"/>
          <p:cNvSpPr>
            <a:spLocks noGrp="1"/>
          </p:cNvSpPr>
          <p:nvPr>
            <p:ph type="ftr" sz="quarter" idx="11"/>
          </p:nvPr>
        </p:nvSpPr>
        <p:spPr/>
        <p:txBody>
          <a:bodyPr/>
          <a:p>
            <a:endParaRPr lang="en-US"/>
          </a:p>
        </p:txBody>
      </p:sp>
      <p:sp>
        <p:nvSpPr>
          <p:cNvPr id="104864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44" name="Title 1"/>
          <p:cNvSpPr>
            <a:spLocks noGrp="1"/>
          </p:cNvSpPr>
          <p:nvPr>
            <p:ph type="title"/>
          </p:nvPr>
        </p:nvSpPr>
        <p:spPr>
          <a:xfrm>
            <a:off x="609600" y="274638"/>
            <a:ext cx="10972800" cy="1143000"/>
          </a:xfrm>
        </p:spPr>
        <p:txBody>
          <a:bodyPr/>
          <a:p>
            <a:r>
              <a:rPr lang="en-US" smtClean="0"/>
              <a:t>Click to edit Master title style</a:t>
            </a:r>
            <a:endParaRPr lang="en-US"/>
          </a:p>
        </p:txBody>
      </p:sp>
      <p:sp>
        <p:nvSpPr>
          <p:cNvPr id="1048645"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7" name="Text Placeholder 4"/>
          <p:cNvSpPr>
            <a:spLocks noGrp="1"/>
          </p:cNvSpPr>
          <p:nvPr>
            <p:ph type="body" sz="quarter" idx="3"/>
          </p:nvPr>
        </p:nvSpPr>
        <p:spPr>
          <a:xfrm>
            <a:off x="6193377"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8"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Date Placeholder 6"/>
          <p:cNvSpPr>
            <a:spLocks noGrp="1"/>
          </p:cNvSpPr>
          <p:nvPr>
            <p:ph type="dt" sz="half" idx="10"/>
          </p:nvPr>
        </p:nvSpPr>
        <p:spPr/>
        <p:txBody>
          <a:bodyPr/>
          <a:p>
            <a:fld id="{04C4989A-474C-40DE-95B9-011C28B71673}" type="datetime1">
              <a:rPr lang="en-US" smtClean="0"/>
              <a:t>05-Apr-24</a:t>
            </a:fld>
            <a:endParaRPr lang="en-US"/>
          </a:p>
        </p:txBody>
      </p:sp>
      <p:sp>
        <p:nvSpPr>
          <p:cNvPr id="1048650" name="Footer Placeholder 7"/>
          <p:cNvSpPr>
            <a:spLocks noGrp="1"/>
          </p:cNvSpPr>
          <p:nvPr>
            <p:ph type="ftr" sz="quarter" idx="11"/>
          </p:nvPr>
        </p:nvSpPr>
        <p:spPr/>
        <p:txBody>
          <a:bodyPr/>
          <a:p>
            <a:endParaRPr lang="en-US"/>
          </a:p>
        </p:txBody>
      </p:sp>
      <p:sp>
        <p:nvSpPr>
          <p:cNvPr id="104865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p>
            <a:r>
              <a:rPr lang="en-US" smtClean="0"/>
              <a:t>Click to edit Master title style</a:t>
            </a:r>
            <a:endParaRPr lang="en-US"/>
          </a:p>
        </p:txBody>
      </p:sp>
      <p:sp>
        <p:nvSpPr>
          <p:cNvPr id="1048613" name="Date Placeholder 2"/>
          <p:cNvSpPr>
            <a:spLocks noGrp="1"/>
          </p:cNvSpPr>
          <p:nvPr>
            <p:ph type="dt" sz="half" idx="10"/>
          </p:nvPr>
        </p:nvSpPr>
        <p:spPr/>
        <p:txBody>
          <a:bodyPr/>
          <a:p>
            <a:fld id="{5DB4ED54-5B5E-4A04-93D3-5772E3CE3818}" type="datetime1">
              <a:rPr lang="en-US" smtClean="0"/>
              <a:t>05-Apr-24</a:t>
            </a:fld>
            <a:endParaRPr lang="en-US"/>
          </a:p>
        </p:txBody>
      </p:sp>
      <p:sp>
        <p:nvSpPr>
          <p:cNvPr id="1048614" name="Footer Placeholder 3"/>
          <p:cNvSpPr>
            <a:spLocks noGrp="1"/>
          </p:cNvSpPr>
          <p:nvPr>
            <p:ph type="ftr" sz="quarter" idx="11"/>
          </p:nvPr>
        </p:nvSpPr>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2" name="Date Placeholder 1"/>
          <p:cNvSpPr>
            <a:spLocks noGrp="1"/>
          </p:cNvSpPr>
          <p:nvPr>
            <p:ph type="dt" sz="half" idx="10"/>
          </p:nvPr>
        </p:nvSpPr>
        <p:spPr/>
        <p:txBody>
          <a:bodyPr/>
          <a:p>
            <a:fld id="{4EDE50D6-574B-40AF-946F-D52A04ADE379}" type="datetime1">
              <a:rPr lang="en-US" smtClean="0"/>
              <a:t>05-Apr-24</a:t>
            </a:fld>
            <a:endParaRPr lang="en-US"/>
          </a:p>
        </p:txBody>
      </p:sp>
      <p:sp>
        <p:nvSpPr>
          <p:cNvPr id="1048653" name="Footer Placeholder 2"/>
          <p:cNvSpPr>
            <a:spLocks noGrp="1"/>
          </p:cNvSpPr>
          <p:nvPr>
            <p:ph type="ftr" sz="quarter" idx="11"/>
          </p:nvPr>
        </p:nvSpPr>
        <p:spPr/>
        <p:txBody>
          <a:bodyPr/>
          <a:p>
            <a:endParaRPr lang="en-US"/>
          </a:p>
        </p:txBody>
      </p:sp>
      <p:sp>
        <p:nvSpPr>
          <p:cNvPr id="104865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55" name="Title 1"/>
          <p:cNvSpPr>
            <a:spLocks noGrp="1"/>
          </p:cNvSpPr>
          <p:nvPr>
            <p:ph type="title"/>
          </p:nvPr>
        </p:nvSpPr>
        <p:spPr>
          <a:xfrm>
            <a:off x="609603" y="273050"/>
            <a:ext cx="4011084" cy="1162050"/>
          </a:xfrm>
        </p:spPr>
        <p:txBody>
          <a:bodyPr anchor="b"/>
          <a:lstStyle>
            <a:lvl1pPr algn="l">
              <a:defRPr b="1" sz="2000"/>
            </a:lvl1pPr>
          </a:lstStyle>
          <a:p>
            <a:r>
              <a:rPr lang="en-US" smtClean="0"/>
              <a:t>Click to edit Master title style</a:t>
            </a:r>
            <a:endParaRPr lang="en-US"/>
          </a:p>
        </p:txBody>
      </p:sp>
      <p:sp>
        <p:nvSpPr>
          <p:cNvPr id="1048656"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Text Placeholder 3"/>
          <p:cNvSpPr>
            <a:spLocks noGrp="1"/>
          </p:cNvSpPr>
          <p:nvPr>
            <p:ph type="body" sz="half" idx="2"/>
          </p:nvPr>
        </p:nvSpPr>
        <p:spPr>
          <a:xfrm>
            <a:off x="609603" y="1435103"/>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8" name="Date Placeholder 4"/>
          <p:cNvSpPr>
            <a:spLocks noGrp="1"/>
          </p:cNvSpPr>
          <p:nvPr>
            <p:ph type="dt" sz="half" idx="10"/>
          </p:nvPr>
        </p:nvSpPr>
        <p:spPr/>
        <p:txBody>
          <a:bodyPr/>
          <a:p>
            <a:fld id="{D82884F1-FFEA-405F-9602-3DCA865EDA4E}" type="datetime1">
              <a:rPr lang="en-US" smtClean="0"/>
              <a:t>05-Apr-24</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2" name="Title 1"/>
          <p:cNvSpPr>
            <a:spLocks noGrp="1"/>
          </p:cNvSpPr>
          <p:nvPr>
            <p:ph type="title"/>
          </p:nvPr>
        </p:nvSpPr>
        <p:spPr>
          <a:xfrm>
            <a:off x="2389717" y="4800600"/>
            <a:ext cx="7315200" cy="566738"/>
          </a:xfrm>
        </p:spPr>
        <p:txBody>
          <a:bodyPr anchor="b"/>
          <a:lstStyle>
            <a:lvl1pPr algn="l">
              <a:defRPr b="1" sz="2000"/>
            </a:lvl1pPr>
          </a:lstStyle>
          <a:p>
            <a:r>
              <a:rPr lang="en-US" smtClean="0"/>
              <a:t>Click to edit Master title style</a:t>
            </a:r>
            <a:endParaRPr lang="en-US"/>
          </a:p>
        </p:txBody>
      </p:sp>
      <p:sp>
        <p:nvSpPr>
          <p:cNvPr id="1048623" name="Picture Placeholder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4"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5" name="Date Placeholder 4"/>
          <p:cNvSpPr>
            <a:spLocks noGrp="1"/>
          </p:cNvSpPr>
          <p:nvPr>
            <p:ph type="dt" sz="half" idx="10"/>
          </p:nvPr>
        </p:nvSpPr>
        <p:spPr/>
        <p:txBody>
          <a:bodyPr/>
          <a:p>
            <a:fld id="{7E18DB4A-8810-4A10-AD5C-D5E2C667F5B3}" type="datetime1">
              <a:rPr lang="en-US" smtClean="0"/>
              <a:t>05-Apr-24</a:t>
            </a:fld>
            <a:endParaRPr lang="en-US"/>
          </a:p>
        </p:txBody>
      </p:sp>
      <p:sp>
        <p:nvSpPr>
          <p:cNvPr id="1048626" name="Footer Placeholder 5"/>
          <p:cNvSpPr>
            <a:spLocks noGrp="1"/>
          </p:cNvSpPr>
          <p:nvPr>
            <p:ph type="ftr" sz="quarter" idx="11"/>
          </p:nvPr>
        </p:nvSpPr>
        <p:spPr/>
        <p:txBody>
          <a:bodyPr/>
          <a:p>
            <a:pPr algn="l"/>
            <a:endParaRPr lang="en-US"/>
          </a:p>
        </p:txBody>
      </p:sp>
      <p:sp>
        <p:nvSpPr>
          <p:cNvPr id="104862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609600" y="1600206"/>
            <a:ext cx="109728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609600" y="6356365"/>
            <a:ext cx="2844800" cy="365125"/>
          </a:xfrm>
          <a:prstGeom prst="rect"/>
        </p:spPr>
        <p:txBody>
          <a:bodyPr anchor="ctr" bIns="45720" lIns="91440" rIns="91440" rtlCol="0" tIns="45720" vert="horz"/>
          <a:lstStyle>
            <a:lvl1pPr algn="l">
              <a:defRPr sz="1200">
                <a:solidFill>
                  <a:schemeClr val="tx1">
                    <a:tint val="75000"/>
                  </a:schemeClr>
                </a:solidFill>
              </a:defRPr>
            </a:lvl1pPr>
          </a:lstStyle>
          <a:p>
            <a:fld id="{ED291B17-9318-49DB-B28B-6E5994AE9581}" type="datetime1">
              <a:rPr lang="en-US" smtClean="0"/>
              <a:t>05-Apr-24</a:t>
            </a:fld>
            <a:endParaRPr lang="en-US"/>
          </a:p>
        </p:txBody>
      </p:sp>
      <p:sp>
        <p:nvSpPr>
          <p:cNvPr id="1048579" name="Footer Placeholder 4"/>
          <p:cNvSpPr>
            <a:spLocks noGrp="1"/>
          </p:cNvSpPr>
          <p:nvPr>
            <p:ph type="ftr" sz="quarter" idx="3"/>
          </p:nvPr>
        </p:nvSpPr>
        <p:spPr>
          <a:xfrm>
            <a:off x="4165600" y="6356365"/>
            <a:ext cx="3860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37600" y="6356365"/>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xmlns:r="http://schemas.openxmlformats.org/officeDocument/2006/relationships" r:embed="rId12"/>
          <a:stretch>
            <a:fillRect/>
          </a:stretch>
        </p:blipFill>
        <p:spPr>
          <a:xfrm>
            <a:off x="10485004"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KEY LOGGER</a:t>
            </a:r>
            <a:endParaRPr b="1" dirty="0" lang="en-US">
              <a:solidFill>
                <a:schemeClr val="accent1"/>
              </a:solidFill>
              <a:latin typeface="Arial" panose="020B0604020202020204" pitchFamily="34" charset="0"/>
              <a:cs typeface="Arial" panose="020B0604020202020204" pitchFamily="34" charset="0"/>
            </a:endParaRPr>
          </a:p>
        </p:txBody>
      </p:sp>
      <p:sp>
        <p:nvSpPr>
          <p:cNvPr id="1048587" name="TextBox 2"/>
          <p:cNvSpPr txBox="1"/>
          <p:nvPr/>
        </p:nvSpPr>
        <p:spPr>
          <a:xfrm>
            <a:off x="-329783" y="103432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88" name="TextBox 3"/>
          <p:cNvSpPr txBox="1"/>
          <p:nvPr/>
        </p:nvSpPr>
        <p:spPr>
          <a:xfrm>
            <a:off x="2260281" y="3614815"/>
            <a:ext cx="7980183" cy="2136141"/>
          </a:xfrm>
          <a:prstGeom prst="rect"/>
          <a:noFill/>
        </p:spPr>
        <p:txBody>
          <a:bodyPr anchor="t" bIns="45720" lIns="91440" rIns="91440" rtlCol="0" tIns="45720" wrap="square">
            <a:spAutoFit/>
          </a:bodyPr>
          <a:p>
            <a:r>
              <a:rPr b="1" dirty="0" sz="2400" lang="en-US" smtClean="0">
                <a:solidFill>
                  <a:schemeClr val="accent1">
                    <a:lumMod val="75000"/>
                  </a:schemeClr>
                </a:solidFill>
                <a:latin typeface="Arial" pitchFamily="34" charset="0"/>
                <a:cs typeface="Arial" pitchFamily="34" charset="0"/>
              </a:rPr>
              <a:t>          PRE</a:t>
            </a:r>
            <a:r>
              <a:rPr b="1" dirty="0" sz="2400" lang="en-US" smtClean="0">
                <a:solidFill>
                  <a:schemeClr val="accent1">
                    <a:lumMod val="75000"/>
                  </a:schemeClr>
                </a:solidFill>
                <a:latin typeface="Arial"/>
                <a:cs typeface="Arial"/>
              </a:rPr>
              <a:t>S</a:t>
            </a:r>
            <a:r>
              <a:rPr b="1" dirty="0" sz="2400" lang="en-US" smtClean="0">
                <a:solidFill>
                  <a:schemeClr val="accent1">
                    <a:lumMod val="75000"/>
                  </a:schemeClr>
                </a:solidFill>
                <a:latin typeface="Arial" pitchFamily="34" charset="0"/>
                <a:cs typeface="Arial" pitchFamily="34" charset="0"/>
              </a:rPr>
              <a:t>ENTED BY</a:t>
            </a:r>
            <a:r>
              <a:rPr b="1" dirty="0" sz="2400" lang="en-US" smtClean="0">
                <a:solidFill>
                  <a:schemeClr val="accent1">
                    <a:lumMod val="75000"/>
                  </a:schemeClr>
                </a:solidFill>
                <a:latin typeface="Arial" pitchFamily="34" charset="0"/>
                <a:cs typeface="Arial" pitchFamily="34" charset="0"/>
              </a:rPr>
              <a:t>:</a:t>
            </a:r>
            <a:endParaRPr altLang="en-US" lang="zh-CN"/>
          </a:p>
          <a:p>
            <a:endParaRPr altLang="en-US" lang="zh-CN"/>
          </a:p>
          <a:p>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S</a:t>
            </a:r>
            <a:r>
              <a:rPr altLang="en-US" b="1" dirty="0" sz="2400" lang="en-US" smtClean="0">
                <a:solidFill>
                  <a:schemeClr val="accent1">
                    <a:lumMod val="75000"/>
                  </a:schemeClr>
                </a:solidFill>
                <a:latin typeface="Arial" pitchFamily="34" charset="0"/>
                <a:cs typeface="Arial" pitchFamily="34" charset="0"/>
              </a:rPr>
              <a:t>A</a:t>
            </a:r>
            <a:r>
              <a:rPr altLang="en-US" b="1" dirty="0" sz="2400" lang="en-US" smtClean="0">
                <a:solidFill>
                  <a:schemeClr val="accent1">
                    <a:lumMod val="75000"/>
                  </a:schemeClr>
                </a:solidFill>
                <a:latin typeface="Arial" pitchFamily="34" charset="0"/>
                <a:cs typeface="Arial" pitchFamily="34" charset="0"/>
              </a:rPr>
              <a:t>R</a:t>
            </a:r>
            <a:r>
              <a:rPr altLang="en-US" b="1" dirty="0" sz="2400" lang="en-US" smtClean="0">
                <a:solidFill>
                  <a:schemeClr val="accent1">
                    <a:lumMod val="75000"/>
                  </a:schemeClr>
                </a:solidFill>
                <a:latin typeface="Arial" pitchFamily="34" charset="0"/>
                <a:cs typeface="Arial" pitchFamily="34" charset="0"/>
              </a:rPr>
              <a:t>A</a:t>
            </a:r>
            <a:r>
              <a:rPr altLang="en-US" b="1" dirty="0" sz="2400" lang="en-US" smtClean="0">
                <a:solidFill>
                  <a:schemeClr val="accent1">
                    <a:lumMod val="75000"/>
                  </a:schemeClr>
                </a:solidFill>
                <a:latin typeface="Arial" pitchFamily="34" charset="0"/>
                <a:cs typeface="Arial" pitchFamily="34" charset="0"/>
              </a:rPr>
              <a:t>V</a:t>
            </a:r>
            <a:r>
              <a:rPr altLang="en-US" b="1" dirty="0" sz="2400" lang="en-US" smtClean="0">
                <a:solidFill>
                  <a:schemeClr val="accent1">
                    <a:lumMod val="75000"/>
                  </a:schemeClr>
                </a:solidFill>
                <a:latin typeface="Arial" pitchFamily="34" charset="0"/>
                <a:cs typeface="Arial" pitchFamily="34" charset="0"/>
              </a:rPr>
              <a:t>A</a:t>
            </a:r>
            <a:r>
              <a:rPr altLang="en-US" b="1" dirty="0" sz="2400" lang="en-US" smtClean="0">
                <a:solidFill>
                  <a:schemeClr val="accent1">
                    <a:lumMod val="75000"/>
                  </a:schemeClr>
                </a:solidFill>
                <a:latin typeface="Arial" pitchFamily="34" charset="0"/>
                <a:cs typeface="Arial" pitchFamily="34" charset="0"/>
              </a:rPr>
              <a:t>N</a:t>
            </a:r>
            <a:r>
              <a:rPr altLang="en-US" b="1" dirty="0" sz="2400" lang="en-US" smtClean="0">
                <a:solidFill>
                  <a:schemeClr val="accent1">
                    <a:lumMod val="75000"/>
                  </a:schemeClr>
                </a:solidFill>
                <a:latin typeface="Arial" pitchFamily="34" charset="0"/>
                <a:cs typeface="Arial" pitchFamily="34" charset="0"/>
              </a:rPr>
              <a:t>A</a:t>
            </a:r>
            <a:r>
              <a:rPr altLang="en-US" b="1" dirty="0" sz="2400" lang="en-US" smtClean="0">
                <a:solidFill>
                  <a:schemeClr val="accent1">
                    <a:lumMod val="75000"/>
                  </a:schemeClr>
                </a:solidFill>
                <a:latin typeface="Arial" pitchFamily="34" charset="0"/>
                <a:cs typeface="Arial" pitchFamily="34" charset="0"/>
              </a:rPr>
              <a:t>N</a:t>
            </a:r>
            <a:r>
              <a:rPr altLang="en-US" b="1" dirty="0" sz="2400" lang="en-US" smtClean="0">
                <a:solidFill>
                  <a:schemeClr val="accent1">
                    <a:lumMod val="75000"/>
                  </a:schemeClr>
                </a:solidFill>
                <a:latin typeface="Arial" pitchFamily="34" charset="0"/>
                <a:cs typeface="Arial" pitchFamily="34" charset="0"/>
              </a:rPr>
              <a:t>.</a:t>
            </a:r>
            <a:r>
              <a:rPr altLang="en-US" b="1" dirty="0" sz="2400" lang="en-US" smtClean="0">
                <a:solidFill>
                  <a:schemeClr val="accent1">
                    <a:lumMod val="75000"/>
                  </a:schemeClr>
                </a:solidFill>
                <a:latin typeface="Arial" pitchFamily="34" charset="0"/>
                <a:cs typeface="Arial" pitchFamily="34" charset="0"/>
              </a:rPr>
              <a:t>M</a:t>
            </a:r>
            <a:endParaRPr altLang="en-US" lang="zh-CN"/>
          </a:p>
          <a:p>
            <a:pPr algn="ctr" indent="-457200" marL="457200"/>
            <a:r>
              <a:rPr b="1" dirty="0" sz="2400" lang="en-US" smtClean="0">
                <a:solidFill>
                  <a:schemeClr val="accent1">
                    <a:lumMod val="75000"/>
                  </a:schemeClr>
                </a:solidFill>
                <a:latin typeface="Arial"/>
                <a:cs typeface="Arial"/>
              </a:rPr>
              <a:t>    CHRISTIAN COLLEGE OF ENGINEERING AND TECHNOLOGY IN ODDANCHTRAM</a:t>
            </a:r>
          </a:p>
          <a:p>
            <a:pPr algn="ctr" indent="-457200" marL="457200"/>
            <a:r>
              <a:rPr b="1" dirty="0" sz="2000" lang="en-US" smtClean="0">
                <a:solidFill>
                  <a:schemeClr val="accent1">
                    <a:lumMod val="75000"/>
                  </a:schemeClr>
                </a:solidFill>
                <a:latin typeface="Arial"/>
                <a:cs typeface="Arial"/>
              </a:rPr>
              <a:t>  </a:t>
            </a:r>
            <a:r>
              <a:rPr b="1" dirty="0" sz="2400" lang="en-US" smtClean="0">
                <a:solidFill>
                  <a:schemeClr val="accent1">
                    <a:lumMod val="75000"/>
                  </a:schemeClr>
                </a:solidFill>
                <a:latin typeface="Arial"/>
                <a:cs typeface="Arial"/>
              </a:rPr>
              <a:t>I</a:t>
            </a:r>
            <a:r>
              <a:rPr b="1" dirty="0" sz="2400" lang="en-US" smtClean="0">
                <a:solidFill>
                  <a:schemeClr val="accent1">
                    <a:lumMod val="75000"/>
                  </a:schemeClr>
                </a:solidFill>
                <a:latin typeface="Arial"/>
                <a:cs typeface="Arial"/>
              </a:rPr>
              <a:t>T</a:t>
            </a:r>
            <a:r>
              <a:rPr b="1" dirty="0" sz="2400" lang="en-US" smtClean="0">
                <a:solidFill>
                  <a:schemeClr val="accent1">
                    <a:lumMod val="75000"/>
                  </a:schemeClr>
                </a:solidFill>
                <a:latin typeface="Arial"/>
                <a:cs typeface="Arial"/>
              </a:rPr>
              <a:t> DEPARTMENT</a:t>
            </a:r>
            <a:endParaRPr b="1" dirty="0" sz="24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20"/>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1"/>
          <p:cNvSpPr>
            <a:spLocks noGrp="1"/>
          </p:cNvSpPr>
          <p:nvPr>
            <p:ph type="title"/>
          </p:nvPr>
        </p:nvSpPr>
        <p:spPr>
          <a:xfrm>
            <a:off x="849573" y="558470"/>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1"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7" name="Content Placeholder 1"/>
          <p:cNvSpPr>
            <a:spLocks noGrp="1"/>
          </p:cNvSpPr>
          <p:nvPr>
            <p:ph idx="1"/>
          </p:nvPr>
        </p:nvSpPr>
        <p:spPr>
          <a:xfrm>
            <a:off x="452405"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599" name="Content Placeholder 1"/>
          <p:cNvSpPr>
            <a:spLocks noGrp="1"/>
          </p:cNvSpPr>
          <p:nvPr>
            <p:ph idx="1"/>
          </p:nvPr>
        </p:nvSpPr>
        <p:spPr>
          <a:xfrm>
            <a:off x="441672" y="1087380"/>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1"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3" name="Content Placeholder 1"/>
          <p:cNvSpPr>
            <a:spLocks noGrp="1"/>
          </p:cNvSpPr>
          <p:nvPr>
            <p:ph idx="1"/>
          </p:nvPr>
        </p:nvSpPr>
        <p:spPr/>
        <p:txBody>
          <a:bodyPr>
            <a:normAutofit fontScale="85714" lnSpcReduction="20000"/>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5"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09" name="Title 4"/>
          <p:cNvSpPr txBox="1"/>
          <p:nvPr/>
        </p:nvSpPr>
        <p:spPr>
          <a:xfrm>
            <a:off x="535671"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AJAY</cp:lastModifiedBy>
  <dcterms:created xsi:type="dcterms:W3CDTF">2021-05-25T18:50:10Z</dcterms:created>
  <dcterms:modified xsi:type="dcterms:W3CDTF">2024-04-08T12:59:46Z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ea4f15e20b354c38b96a6fcecfafe1d9</vt:lpwstr>
  </property>
</Properties>
</file>