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3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5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19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9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16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4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0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4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9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7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2E7DC6-4B5D-412A-BD07-9DDA50544BF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440FAA-B99A-46B0-A11B-545BC851B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03" y="378822"/>
            <a:ext cx="12296503" cy="6165669"/>
          </a:xfrm>
          <a:prstGeom prst="rect">
            <a:avLst/>
          </a:prstGeom>
        </p:spPr>
      </p:pic>
      <p:sp>
        <p:nvSpPr>
          <p:cNvPr id="8" name="Google Shape;505;p36"/>
          <p:cNvSpPr txBox="1">
            <a:spLocks/>
          </p:cNvSpPr>
          <p:nvPr/>
        </p:nvSpPr>
        <p:spPr>
          <a:xfrm>
            <a:off x="1" y="4833256"/>
            <a:ext cx="6675119" cy="1711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C000"/>
              </a:solidFill>
              <a:latin typeface="Bahnschrift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C000"/>
              </a:solidFill>
              <a:latin typeface="Bahnschrift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C000"/>
              </a:solidFill>
              <a:latin typeface="Bahnschrift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Presented by - SARAVANAN </a:t>
            </a:r>
            <a:r>
              <a:rPr lang="en-US" sz="1800" b="1" dirty="0">
                <a:solidFill>
                  <a:srgbClr val="FFC000"/>
                </a:solidFill>
                <a:latin typeface="Bahnschrift" panose="020B0502040204020203" pitchFamily="34" charset="0"/>
              </a:rPr>
              <a:t>J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FFC000"/>
                </a:solidFill>
                <a:latin typeface="Bahnschrift" panose="020B0502040204020203" pitchFamily="34" charset="0"/>
              </a:rPr>
              <a:t>Batch code – </a:t>
            </a:r>
            <a:r>
              <a:rPr lang="en-US" sz="18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DW73DW74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Email – Saravanan31198@gmail.com</a:t>
            </a:r>
            <a:endParaRPr lang="en-US" sz="1800" b="1" dirty="0">
              <a:solidFill>
                <a:srgbClr val="FFC000"/>
              </a:solidFill>
              <a:latin typeface="Bahnschrift" panose="020B0502040204020203" pitchFamily="34" charset="0"/>
            </a:endParaRPr>
          </a:p>
          <a:p>
            <a:r>
              <a:rPr lang="en-US" sz="1800" b="1" dirty="0">
                <a:solidFill>
                  <a:srgbClr val="FFC000"/>
                </a:solidFill>
                <a:latin typeface="Bahnschrift" panose="020B0502040204020203" pitchFamily="34" charset="0"/>
              </a:rPr>
              <a:t>Linked in - </a:t>
            </a:r>
            <a:r>
              <a:rPr lang="en-US" sz="18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www.linkedin.com/in/saravanan-jayavelu03</a:t>
            </a:r>
            <a:endParaRPr lang="en-US" sz="1800" b="1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966" y="550706"/>
            <a:ext cx="108574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54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DATA SCIENCE </a:t>
            </a:r>
            <a:br>
              <a:rPr lang="en-US" sz="54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</a:br>
            <a:r>
              <a:rPr lang="en-US" sz="54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Sports Analysis Cricket – </a:t>
            </a:r>
            <a:r>
              <a:rPr lang="en-US" sz="5400" b="1" dirty="0" err="1" smtClean="0">
                <a:solidFill>
                  <a:srgbClr val="FFC000"/>
                </a:solidFill>
                <a:latin typeface="Bahnschrift" panose="020B0502040204020203" pitchFamily="34" charset="0"/>
              </a:rPr>
              <a:t>PowerBI</a:t>
            </a:r>
            <a:endParaRPr lang="en-US" sz="5400" b="1" dirty="0" smtClean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32;p37"/>
          <p:cNvSpPr txBox="1">
            <a:spLocks/>
          </p:cNvSpPr>
          <p:nvPr/>
        </p:nvSpPr>
        <p:spPr>
          <a:xfrm>
            <a:off x="3853962" y="2812938"/>
            <a:ext cx="5420666" cy="20942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ahnschrift" panose="020B0502040204020203" pitchFamily="34" charset="0"/>
              </a:rPr>
              <a:t>Introduction of </a:t>
            </a:r>
            <a:r>
              <a:rPr lang="en-US" sz="2400" dirty="0" err="1" smtClean="0">
                <a:latin typeface="Bahnschrift" panose="020B0502040204020203" pitchFamily="34" charset="0"/>
              </a:rPr>
              <a:t>PowerBI</a:t>
            </a:r>
            <a:endParaRPr lang="en-US" sz="2400" dirty="0" smtClean="0">
              <a:latin typeface="Bahnschrift" panose="020B0502040204020203" pitchFamily="34" charset="0"/>
              <a:ea typeface="Spartan"/>
              <a:cs typeface="Spartan"/>
              <a:sym typeface="Spartan"/>
            </a:endParaRP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ahnschrift" panose="020B0502040204020203" pitchFamily="34" charset="0"/>
                <a:ea typeface="Spartan"/>
                <a:cs typeface="Spartan"/>
                <a:sym typeface="Spartan"/>
              </a:rPr>
              <a:t>ETL / ELT 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ahnschrift" panose="020B0502040204020203" pitchFamily="34" charset="0"/>
              </a:rPr>
              <a:t>Project Objective 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ahnschrift" panose="020B0502040204020203" pitchFamily="34" charset="0"/>
              </a:rPr>
              <a:t>Report – visualization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ahnschrift" panose="020B0502040204020203" pitchFamily="34" charset="0"/>
              </a:rPr>
              <a:t>Result 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5" name="Google Shape;531;p37"/>
          <p:cNvSpPr txBox="1">
            <a:spLocks noGrp="1"/>
          </p:cNvSpPr>
          <p:nvPr>
            <p:ph type="title"/>
          </p:nvPr>
        </p:nvSpPr>
        <p:spPr>
          <a:xfrm>
            <a:off x="1712778" y="15147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ahnschrift" panose="020B0502040204020203" pitchFamily="34" charset="0"/>
              </a:rPr>
              <a:t>AGENDA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95;p42"/>
          <p:cNvSpPr/>
          <p:nvPr/>
        </p:nvSpPr>
        <p:spPr>
          <a:xfrm flipH="1">
            <a:off x="1513849" y="843900"/>
            <a:ext cx="8596801" cy="4825380"/>
          </a:xfrm>
          <a:prstGeom prst="round1Rect">
            <a:avLst>
              <a:gd name="adj" fmla="val 2634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7;p42"/>
          <p:cNvSpPr txBox="1">
            <a:spLocks/>
          </p:cNvSpPr>
          <p:nvPr/>
        </p:nvSpPr>
        <p:spPr>
          <a:xfrm>
            <a:off x="1866431" y="2500735"/>
            <a:ext cx="8714483" cy="29595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It’s a Business Intelligence tool owned by Microsoft.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Specifically designed to explore and analyze data 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Visualization tool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Features: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ETL (stages of processing data)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	E – EXTRACTION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	T – TRANSFORMATION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	L – LOADING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create stories and dashboards to connect the viewers.</a:t>
            </a:r>
            <a:endParaRPr lang="en-US" dirty="0">
              <a:solidFill>
                <a:schemeClr val="tx2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Google Shape;596;p42"/>
          <p:cNvSpPr txBox="1">
            <a:spLocks noGrp="1"/>
          </p:cNvSpPr>
          <p:nvPr>
            <p:ph type="title"/>
          </p:nvPr>
        </p:nvSpPr>
        <p:spPr>
          <a:xfrm>
            <a:off x="2698434" y="127941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" panose="020B0502040204020203" pitchFamily="34" charset="0"/>
              </a:rPr>
              <a:t>POWERBI</a:t>
            </a:r>
            <a:endParaRPr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6;p42">
            <a:extLst>
              <a:ext uri="{FF2B5EF4-FFF2-40B4-BE49-F238E27FC236}">
                <a16:creationId xmlns:a16="http://schemas.microsoft.com/office/drawing/2014/main" id="{63878AF1-1AB4-46C9-A434-4CAA8E21B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7703" y="744583"/>
            <a:ext cx="4563900" cy="5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ETL or  ELT </a:t>
            </a:r>
            <a:endParaRPr dirty="0"/>
          </a:p>
        </p:txBody>
      </p:sp>
      <p:sp>
        <p:nvSpPr>
          <p:cNvPr id="5" name="Google Shape;597;p42">
            <a:extLst>
              <a:ext uri="{FF2B5EF4-FFF2-40B4-BE49-F238E27FC236}">
                <a16:creationId xmlns:a16="http://schemas.microsoft.com/office/drawing/2014/main" id="{B3FA3BA4-3161-5A12-BD6B-71668E29943F}"/>
              </a:ext>
            </a:extLst>
          </p:cNvPr>
          <p:cNvSpPr txBox="1">
            <a:spLocks/>
          </p:cNvSpPr>
          <p:nvPr/>
        </p:nvSpPr>
        <p:spPr>
          <a:xfrm>
            <a:off x="2205452" y="1593668"/>
            <a:ext cx="8911039" cy="44936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Bahnschrift" panose="020B0502040204020203" pitchFamily="34" charset="0"/>
              </a:rPr>
              <a:t>E – EXTRACTION:</a:t>
            </a:r>
          </a:p>
          <a:p>
            <a:pPr marL="0" indent="0"/>
            <a:r>
              <a:rPr lang="en-US" sz="1800" dirty="0" smtClean="0">
                <a:latin typeface="Bahnschrift" panose="020B0502040204020203" pitchFamily="34" charset="0"/>
              </a:rPr>
              <a:t>	Fetching the data from source. </a:t>
            </a:r>
          </a:p>
          <a:p>
            <a:pPr marL="0" indent="0"/>
            <a:r>
              <a:rPr lang="en-US" sz="1800" dirty="0" smtClean="0">
                <a:latin typeface="Bahnschrift" panose="020B0502040204020203" pitchFamily="34" charset="0"/>
              </a:rPr>
              <a:t>	Extract data from legacy systems.</a:t>
            </a:r>
          </a:p>
          <a:p>
            <a:pPr marL="0" indent="0"/>
            <a:r>
              <a:rPr lang="en-US" sz="1800" dirty="0" smtClean="0">
                <a:latin typeface="Bahnschrift" panose="020B0502040204020203" pitchFamily="34" charset="0"/>
              </a:rPr>
              <a:t>	(Parse the data.) </a:t>
            </a:r>
          </a:p>
          <a:p>
            <a:pPr marL="0" indent="0">
              <a:spcBef>
                <a:spcPts val="0"/>
              </a:spcBef>
            </a:pPr>
            <a:r>
              <a:rPr lang="en-US" sz="1800" dirty="0" smtClean="0">
                <a:latin typeface="Bahnschrift" panose="020B0502040204020203" pitchFamily="34" charset="0"/>
              </a:rPr>
              <a:t> 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Bahnschrift" panose="020B0502040204020203" pitchFamily="34" charset="0"/>
              </a:rPr>
              <a:t>T – TRANSFORMATION:</a:t>
            </a:r>
          </a:p>
          <a:p>
            <a:pPr marL="0" indent="0"/>
            <a:r>
              <a:rPr lang="en-US" sz="1800" dirty="0" smtClean="0">
                <a:latin typeface="Bahnschrift" panose="020B0502040204020203" pitchFamily="34" charset="0"/>
              </a:rPr>
              <a:t>	Cleanse the data to improve data quality.</a:t>
            </a:r>
          </a:p>
          <a:p>
            <a:pPr marL="0" indent="0"/>
            <a:r>
              <a:rPr lang="en-US" sz="1800" dirty="0" smtClean="0">
                <a:latin typeface="Bahnschrift" panose="020B0502040204020203" pitchFamily="34" charset="0"/>
              </a:rPr>
              <a:t>	And establish consistency</a:t>
            </a:r>
          </a:p>
          <a:p>
            <a:pPr marL="0" indent="0"/>
            <a:r>
              <a:rPr lang="en-US" sz="1800" dirty="0" smtClean="0">
                <a:latin typeface="Bahnschrift" panose="020B0502040204020203" pitchFamily="34" charset="0"/>
              </a:rPr>
              <a:t>	Involves (handling missing </a:t>
            </a:r>
            <a:r>
              <a:rPr lang="en-US" sz="1800" dirty="0" err="1" smtClean="0">
                <a:latin typeface="Bahnschrift" panose="020B0502040204020203" pitchFamily="34" charset="0"/>
              </a:rPr>
              <a:t>values,removing</a:t>
            </a:r>
            <a:r>
              <a:rPr lang="en-US" sz="1800" dirty="0" smtClean="0">
                <a:latin typeface="Bahnschrift" panose="020B0502040204020203" pitchFamily="34" charset="0"/>
              </a:rPr>
              <a:t> duplicates, converting data type if 	necessary, feature engineering, </a:t>
            </a:r>
            <a:r>
              <a:rPr lang="en-US" sz="1800" dirty="0" err="1" smtClean="0">
                <a:latin typeface="Bahnschrift" panose="020B0502040204020203" pitchFamily="34" charset="0"/>
              </a:rPr>
              <a:t>unpivoting</a:t>
            </a:r>
            <a:r>
              <a:rPr lang="en-US" sz="1800" dirty="0" smtClean="0">
                <a:latin typeface="Bahnschrift" panose="020B0502040204020203" pitchFamily="34" charset="0"/>
              </a:rPr>
              <a:t> columns &amp; joining, renaming columns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Bahnschrift" panose="020B0502040204020203" pitchFamily="34" charset="0"/>
              </a:rPr>
              <a:t>L – LOADING:</a:t>
            </a:r>
          </a:p>
          <a:p>
            <a:pPr marL="0" indent="0"/>
            <a:r>
              <a:rPr lang="en-US" sz="1800" dirty="0" smtClean="0">
                <a:latin typeface="Bahnschrift" panose="020B0502040204020203" pitchFamily="34" charset="0"/>
              </a:rPr>
              <a:t>	Load data into a target database.  </a:t>
            </a:r>
            <a:endParaRPr lang="en-US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6;p42">
            <a:extLst>
              <a:ext uri="{FF2B5EF4-FFF2-40B4-BE49-F238E27FC236}">
                <a16:creationId xmlns:a16="http://schemas.microsoft.com/office/drawing/2014/main" id="{EAEF4D1C-7D6D-27BD-CA8A-77D4994A2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8984" y="159189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OBJECTIVE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5" name="Google Shape;597;p42">
            <a:extLst>
              <a:ext uri="{FF2B5EF4-FFF2-40B4-BE49-F238E27FC236}">
                <a16:creationId xmlns:a16="http://schemas.microsoft.com/office/drawing/2014/main" id="{A46340CC-B97F-15E1-A628-B8D136FBB168}"/>
              </a:ext>
            </a:extLst>
          </p:cNvPr>
          <p:cNvSpPr txBox="1">
            <a:spLocks/>
          </p:cNvSpPr>
          <p:nvPr/>
        </p:nvSpPr>
        <p:spPr>
          <a:xfrm>
            <a:off x="1761315" y="2939143"/>
            <a:ext cx="8793473" cy="27954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The primary goal of this data analysis project is to evaluate the fitness and performance of cricket players in preparation for an upcoming T20 game. 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accent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The analysis will focus on understanding each player's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current form and historical performance. 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accent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The insights gained will aid team management in making informed decisions regarding player selection and strategies for the upcoming game</a:t>
            </a:r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.	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2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1028" y="2782389"/>
            <a:ext cx="46111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Import data from all excel files 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Data Cleaning and Preprocessing</a:t>
            </a:r>
            <a:r>
              <a:rPr lang="en-US" sz="2000" dirty="0" smtClean="0">
                <a:latin typeface="Bahnschrift" panose="020B0502040204020203" pitchFamily="34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Bahnschrift" panose="020B0502040204020203" pitchFamily="34" charset="0"/>
              </a:rPr>
              <a:t>Exploratory Data Analysis(EDA)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ahnschrift" panose="020B0502040204020203" pitchFamily="34" charset="0"/>
              </a:rPr>
              <a:t>Performance </a:t>
            </a:r>
            <a:r>
              <a:rPr lang="en-US" sz="2000" dirty="0">
                <a:latin typeface="Bahnschrift" panose="020B0502040204020203" pitchFamily="34" charset="0"/>
              </a:rPr>
              <a:t>Analysis:</a:t>
            </a:r>
            <a:endParaRPr lang="en-IN" sz="2000" dirty="0">
              <a:latin typeface="Bahnschrift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37" name="Rectangle 7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3331028" y="1933302"/>
            <a:ext cx="402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Bahnschrift" panose="020B0502040204020203" pitchFamily="34" charset="0"/>
              </a:rPr>
              <a:t>Approach </a:t>
            </a:r>
            <a:endParaRPr lang="en-IN" sz="24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1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81,500+ Thank You Stock Photos, Pictures &amp; Royalty-Free Images - iStock | Thank  you card, Appreciation, Gratit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316853"/>
            <a:ext cx="6413863" cy="36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58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44</TotalTime>
  <Words>147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Bahnschrift</vt:lpstr>
      <vt:lpstr>Courier New</vt:lpstr>
      <vt:lpstr>Garamond</vt:lpstr>
      <vt:lpstr>Spartan</vt:lpstr>
      <vt:lpstr>Times New Roman</vt:lpstr>
      <vt:lpstr>Wingdings</vt:lpstr>
      <vt:lpstr>Wingdings 3</vt:lpstr>
      <vt:lpstr>Organic</vt:lpstr>
      <vt:lpstr>PowerPoint Presentation</vt:lpstr>
      <vt:lpstr>AGENDA</vt:lpstr>
      <vt:lpstr>POWERBI</vt:lpstr>
      <vt:lpstr>ETL or  ELT </vt:lpstr>
      <vt:lpstr>OBJECTIVE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2024-03-09T06:15:52Z</dcterms:created>
  <dcterms:modified xsi:type="dcterms:W3CDTF">2024-03-09T07:00:24Z</dcterms:modified>
</cp:coreProperties>
</file>