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EA8845-1BB5-477E-BD78-D066FACA04A2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4CB65E-0623-40F0-9DE8-29CEF600CC6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06676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4CB65E-0623-40F0-9DE8-29CEF600CC6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7213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544</Words>
  <Application>Microsoft Office PowerPoint</Application>
  <PresentationFormat>Widescreen</PresentationFormat>
  <Paragraphs>74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saravanan m</cp:lastModifiedBy>
  <cp:revision>7</cp:revision>
  <dcterms:created xsi:type="dcterms:W3CDTF">2024-11-24T05:55:51Z</dcterms:created>
  <dcterms:modified xsi:type="dcterms:W3CDTF">2025-08-26T04:48:53Z</dcterms:modified>
</cp:coreProperties>
</file>