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9"/>
  </p:notesMasterIdLst>
  <p:sldIdLst>
    <p:sldId id="395" r:id="rId5"/>
    <p:sldId id="396" r:id="rId6"/>
    <p:sldId id="397" r:id="rId7"/>
    <p:sldId id="398" r:id="rId8"/>
  </p:sldIdLst>
  <p:sldSz cx="12192000" cy="6858000"/>
  <p:notesSz cx="6858000" cy="952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1B2625-D882-4B9B-A4EE-9EF3C19F874B}">
          <p14:sldIdLst>
            <p14:sldId id="395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CC5B"/>
    <a:srgbClr val="85C23C"/>
    <a:srgbClr val="B3E3FF"/>
    <a:srgbClr val="4CD3D6"/>
    <a:srgbClr val="33CCFF"/>
    <a:srgbClr val="00FFFF"/>
    <a:srgbClr val="CBD8DE"/>
    <a:srgbClr val="0000FF"/>
    <a:srgbClr val="F1E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658C0-C511-40D8-8B3F-800C5BF9FE6A}" v="40" dt="2025-09-22T04:40:56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ram, Saravanan (S.)" userId="d0e97d10-a324-4ad5-a44e-894a4bd7df0e" providerId="ADAL" clId="{653658C0-C511-40D8-8B3F-800C5BF9FE6A}"/>
    <pc:docChg chg="undo custSel addSld modSld modSection">
      <pc:chgData name="Rajaram, Saravanan (S.)" userId="d0e97d10-a324-4ad5-a44e-894a4bd7df0e" providerId="ADAL" clId="{653658C0-C511-40D8-8B3F-800C5BF9FE6A}" dt="2025-09-22T07:26:55.526" v="1035" actId="14100"/>
      <pc:docMkLst>
        <pc:docMk/>
      </pc:docMkLst>
      <pc:sldChg chg="addSp delSp modSp mod">
        <pc:chgData name="Rajaram, Saravanan (S.)" userId="d0e97d10-a324-4ad5-a44e-894a4bd7df0e" providerId="ADAL" clId="{653658C0-C511-40D8-8B3F-800C5BF9FE6A}" dt="2025-09-16T10:23:40.134" v="991" actId="20577"/>
        <pc:sldMkLst>
          <pc:docMk/>
          <pc:sldMk cId="1287477798" sldId="395"/>
        </pc:sldMkLst>
        <pc:spChg chg="mod">
          <ac:chgData name="Rajaram, Saravanan (S.)" userId="d0e97d10-a324-4ad5-a44e-894a4bd7df0e" providerId="ADAL" clId="{653658C0-C511-40D8-8B3F-800C5BF9FE6A}" dt="2025-09-16T09:54:45.308" v="305" actId="313"/>
          <ac:spMkLst>
            <pc:docMk/>
            <pc:sldMk cId="1287477798" sldId="395"/>
            <ac:spMk id="2" creationId="{7708B711-A069-A970-BE01-51F67DBA5D48}"/>
          </ac:spMkLst>
        </pc:spChg>
        <pc:spChg chg="add mod">
          <ac:chgData name="Rajaram, Saravanan (S.)" userId="d0e97d10-a324-4ad5-a44e-894a4bd7df0e" providerId="ADAL" clId="{653658C0-C511-40D8-8B3F-800C5BF9FE6A}" dt="2025-09-16T09:58:42.494" v="384" actId="1076"/>
          <ac:spMkLst>
            <pc:docMk/>
            <pc:sldMk cId="1287477798" sldId="395"/>
            <ac:spMk id="3" creationId="{022BE19F-4E0B-75BA-0EED-9768D4B5783B}"/>
          </ac:spMkLst>
        </pc:spChg>
        <pc:spChg chg="add mod">
          <ac:chgData name="Rajaram, Saravanan (S.)" userId="d0e97d10-a324-4ad5-a44e-894a4bd7df0e" providerId="ADAL" clId="{653658C0-C511-40D8-8B3F-800C5BF9FE6A}" dt="2025-09-16T09:58:39.116" v="383" actId="14100"/>
          <ac:spMkLst>
            <pc:docMk/>
            <pc:sldMk cId="1287477798" sldId="395"/>
            <ac:spMk id="4" creationId="{8E40B67A-37D4-FB48-0836-69C15BE6581B}"/>
          </ac:spMkLst>
        </pc:spChg>
        <pc:spChg chg="add mod">
          <ac:chgData name="Rajaram, Saravanan (S.)" userId="d0e97d10-a324-4ad5-a44e-894a4bd7df0e" providerId="ADAL" clId="{653658C0-C511-40D8-8B3F-800C5BF9FE6A}" dt="2025-09-16T09:58:35.094" v="382" actId="14100"/>
          <ac:spMkLst>
            <pc:docMk/>
            <pc:sldMk cId="1287477798" sldId="395"/>
            <ac:spMk id="5" creationId="{60CDDEB8-AAA4-B949-1EC0-9BB97E1121B5}"/>
          </ac:spMkLst>
        </pc:spChg>
        <pc:spChg chg="add mod">
          <ac:chgData name="Rajaram, Saravanan (S.)" userId="d0e97d10-a324-4ad5-a44e-894a4bd7df0e" providerId="ADAL" clId="{653658C0-C511-40D8-8B3F-800C5BF9FE6A}" dt="2025-09-16T09:58:31.636" v="381" actId="14100"/>
          <ac:spMkLst>
            <pc:docMk/>
            <pc:sldMk cId="1287477798" sldId="395"/>
            <ac:spMk id="6" creationId="{C49B5C93-6DEA-5167-1C2D-ABCCB74D038A}"/>
          </ac:spMkLst>
        </pc:spChg>
        <pc:spChg chg="add mod">
          <ac:chgData name="Rajaram, Saravanan (S.)" userId="d0e97d10-a324-4ad5-a44e-894a4bd7df0e" providerId="ADAL" clId="{653658C0-C511-40D8-8B3F-800C5BF9FE6A}" dt="2025-09-16T10:02:22.770" v="387" actId="208"/>
          <ac:spMkLst>
            <pc:docMk/>
            <pc:sldMk cId="1287477798" sldId="395"/>
            <ac:spMk id="7" creationId="{44AE5B78-9B94-69A7-68E6-977A79B6A81A}"/>
          </ac:spMkLst>
        </pc:spChg>
        <pc:spChg chg="add mod">
          <ac:chgData name="Rajaram, Saravanan (S.)" userId="d0e97d10-a324-4ad5-a44e-894a4bd7df0e" providerId="ADAL" clId="{653658C0-C511-40D8-8B3F-800C5BF9FE6A}" dt="2025-09-16T10:02:33.959" v="391" actId="14100"/>
          <ac:spMkLst>
            <pc:docMk/>
            <pc:sldMk cId="1287477798" sldId="395"/>
            <ac:spMk id="8" creationId="{6529AA36-2EDF-CA47-D4C2-F7EB40C8E208}"/>
          </ac:spMkLst>
        </pc:spChg>
        <pc:spChg chg="add mod">
          <ac:chgData name="Rajaram, Saravanan (S.)" userId="d0e97d10-a324-4ad5-a44e-894a4bd7df0e" providerId="ADAL" clId="{653658C0-C511-40D8-8B3F-800C5BF9FE6A}" dt="2025-09-16T10:02:45.206" v="393" actId="1076"/>
          <ac:spMkLst>
            <pc:docMk/>
            <pc:sldMk cId="1287477798" sldId="395"/>
            <ac:spMk id="9" creationId="{452C6435-EBD7-1660-8564-E7571410DB4F}"/>
          </ac:spMkLst>
        </pc:spChg>
        <pc:spChg chg="mod">
          <ac:chgData name="Rajaram, Saravanan (S.)" userId="d0e97d10-a324-4ad5-a44e-894a4bd7df0e" providerId="ADAL" clId="{653658C0-C511-40D8-8B3F-800C5BF9FE6A}" dt="2025-09-16T10:23:40.134" v="991" actId="20577"/>
          <ac:spMkLst>
            <pc:docMk/>
            <pc:sldMk cId="1287477798" sldId="395"/>
            <ac:spMk id="19" creationId="{FCA88CF6-59D3-0E75-C056-8A4111CADAC9}"/>
          </ac:spMkLst>
        </pc:spChg>
      </pc:sldChg>
      <pc:sldChg chg="addSp delSp modSp new mod">
        <pc:chgData name="Rajaram, Saravanan (S.)" userId="d0e97d10-a324-4ad5-a44e-894a4bd7df0e" providerId="ADAL" clId="{653658C0-C511-40D8-8B3F-800C5BF9FE6A}" dt="2025-09-22T07:09:48.918" v="1033" actId="20577"/>
        <pc:sldMkLst>
          <pc:docMk/>
          <pc:sldMk cId="461954033" sldId="396"/>
        </pc:sldMkLst>
        <pc:spChg chg="mod">
          <ac:chgData name="Rajaram, Saravanan (S.)" userId="d0e97d10-a324-4ad5-a44e-894a4bd7df0e" providerId="ADAL" clId="{653658C0-C511-40D8-8B3F-800C5BF9FE6A}" dt="2025-09-16T10:15:50.807" v="649" actId="1076"/>
          <ac:spMkLst>
            <pc:docMk/>
            <pc:sldMk cId="461954033" sldId="396"/>
            <ac:spMk id="2" creationId="{BD94C062-EC59-2B2F-EC78-4649BC6E7A16}"/>
          </ac:spMkLst>
        </pc:spChg>
        <pc:spChg chg="add mod">
          <ac:chgData name="Rajaram, Saravanan (S.)" userId="d0e97d10-a324-4ad5-a44e-894a4bd7df0e" providerId="ADAL" clId="{653658C0-C511-40D8-8B3F-800C5BF9FE6A}" dt="2025-09-22T07:09:48.918" v="1033" actId="20577"/>
          <ac:spMkLst>
            <pc:docMk/>
            <pc:sldMk cId="461954033" sldId="396"/>
            <ac:spMk id="9" creationId="{4BCA5873-834F-8BD7-17EA-8FC4E1DA8B94}"/>
          </ac:spMkLst>
        </pc:spChg>
        <pc:picChg chg="add mod">
          <ac:chgData name="Rajaram, Saravanan (S.)" userId="d0e97d10-a324-4ad5-a44e-894a4bd7df0e" providerId="ADAL" clId="{653658C0-C511-40D8-8B3F-800C5BF9FE6A}" dt="2025-09-16T11:51:00.328" v="993" actId="14100"/>
          <ac:picMkLst>
            <pc:docMk/>
            <pc:sldMk cId="461954033" sldId="396"/>
            <ac:picMk id="7" creationId="{3EC5ACCE-C5F0-43F5-F93A-58620ED69E09}"/>
          </ac:picMkLst>
        </pc:picChg>
        <pc:picChg chg="add mod">
          <ac:chgData name="Rajaram, Saravanan (S.)" userId="d0e97d10-a324-4ad5-a44e-894a4bd7df0e" providerId="ADAL" clId="{653658C0-C511-40D8-8B3F-800C5BF9FE6A}" dt="2025-09-16T10:15:59.480" v="652" actId="14100"/>
          <ac:picMkLst>
            <pc:docMk/>
            <pc:sldMk cId="461954033" sldId="396"/>
            <ac:picMk id="11" creationId="{45F9D3C1-ED67-3BD2-D1AF-C467A0D69F7D}"/>
          </ac:picMkLst>
        </pc:picChg>
      </pc:sldChg>
      <pc:sldChg chg="addSp delSp modSp new mod modClrScheme chgLayout">
        <pc:chgData name="Rajaram, Saravanan (S.)" userId="d0e97d10-a324-4ad5-a44e-894a4bd7df0e" providerId="ADAL" clId="{653658C0-C511-40D8-8B3F-800C5BF9FE6A}" dt="2025-09-16T10:23:58.746" v="992" actId="33524"/>
        <pc:sldMkLst>
          <pc:docMk/>
          <pc:sldMk cId="3129666416" sldId="397"/>
        </pc:sldMkLst>
        <pc:spChg chg="mod">
          <ac:chgData name="Rajaram, Saravanan (S.)" userId="d0e97d10-a324-4ad5-a44e-894a4bd7df0e" providerId="ADAL" clId="{653658C0-C511-40D8-8B3F-800C5BF9FE6A}" dt="2025-09-16T10:20:53.165" v="984" actId="26606"/>
          <ac:spMkLst>
            <pc:docMk/>
            <pc:sldMk cId="3129666416" sldId="397"/>
            <ac:spMk id="2" creationId="{08F90F7A-9BDD-3E21-EA07-4B1B178C3A7E}"/>
          </ac:spMkLst>
        </pc:spChg>
        <pc:spChg chg="mod">
          <ac:chgData name="Rajaram, Saravanan (S.)" userId="d0e97d10-a324-4ad5-a44e-894a4bd7df0e" providerId="ADAL" clId="{653658C0-C511-40D8-8B3F-800C5BF9FE6A}" dt="2025-09-16T10:23:58.746" v="992" actId="33524"/>
          <ac:spMkLst>
            <pc:docMk/>
            <pc:sldMk cId="3129666416" sldId="397"/>
            <ac:spMk id="3" creationId="{85F32E00-5442-25FD-E638-961CF8FC2054}"/>
          </ac:spMkLst>
        </pc:spChg>
        <pc:spChg chg="add del">
          <ac:chgData name="Rajaram, Saravanan (S.)" userId="d0e97d10-a324-4ad5-a44e-894a4bd7df0e" providerId="ADAL" clId="{653658C0-C511-40D8-8B3F-800C5BF9FE6A}" dt="2025-09-16T10:20:53.165" v="984" actId="26606"/>
          <ac:spMkLst>
            <pc:docMk/>
            <pc:sldMk cId="3129666416" sldId="397"/>
            <ac:spMk id="4" creationId="{67991C2D-522A-E626-8B75-85B4A21E039B}"/>
          </ac:spMkLst>
        </pc:spChg>
        <pc:spChg chg="mod">
          <ac:chgData name="Rajaram, Saravanan (S.)" userId="d0e97d10-a324-4ad5-a44e-894a4bd7df0e" providerId="ADAL" clId="{653658C0-C511-40D8-8B3F-800C5BF9FE6A}" dt="2025-09-16T10:20:53.165" v="984" actId="26606"/>
          <ac:spMkLst>
            <pc:docMk/>
            <pc:sldMk cId="3129666416" sldId="397"/>
            <ac:spMk id="5" creationId="{70880C3D-AB31-8765-F71F-390442CD35BC}"/>
          </ac:spMkLst>
        </pc:spChg>
        <pc:picChg chg="add mod ord">
          <ac:chgData name="Rajaram, Saravanan (S.)" userId="d0e97d10-a324-4ad5-a44e-894a4bd7df0e" providerId="ADAL" clId="{653658C0-C511-40D8-8B3F-800C5BF9FE6A}" dt="2025-09-16T10:20:57.593" v="985" actId="14100"/>
          <ac:picMkLst>
            <pc:docMk/>
            <pc:sldMk cId="3129666416" sldId="397"/>
            <ac:picMk id="9" creationId="{E0F723AC-D2E3-55EB-A200-4B872AA8F21D}"/>
          </ac:picMkLst>
        </pc:picChg>
      </pc:sldChg>
      <pc:sldChg chg="addSp delSp modSp new mod">
        <pc:chgData name="Rajaram, Saravanan (S.)" userId="d0e97d10-a324-4ad5-a44e-894a4bd7df0e" providerId="ADAL" clId="{653658C0-C511-40D8-8B3F-800C5BF9FE6A}" dt="2025-09-22T07:26:55.526" v="1035" actId="14100"/>
        <pc:sldMkLst>
          <pc:docMk/>
          <pc:sldMk cId="3494643234" sldId="398"/>
        </pc:sldMkLst>
        <pc:spChg chg="del">
          <ac:chgData name="Rajaram, Saravanan (S.)" userId="d0e97d10-a324-4ad5-a44e-894a4bd7df0e" providerId="ADAL" clId="{653658C0-C511-40D8-8B3F-800C5BF9FE6A}" dt="2025-09-22T04:40:34.205" v="1016" actId="478"/>
          <ac:spMkLst>
            <pc:docMk/>
            <pc:sldMk cId="3494643234" sldId="398"/>
            <ac:spMk id="2" creationId="{E1946A5E-CCE9-AEB8-E8F1-AB5A3D85A687}"/>
          </ac:spMkLst>
        </pc:spChg>
        <pc:spChg chg="del">
          <ac:chgData name="Rajaram, Saravanan (S.)" userId="d0e97d10-a324-4ad5-a44e-894a4bd7df0e" providerId="ADAL" clId="{653658C0-C511-40D8-8B3F-800C5BF9FE6A}" dt="2025-09-22T04:37:44.742" v="995"/>
          <ac:spMkLst>
            <pc:docMk/>
            <pc:sldMk cId="3494643234" sldId="398"/>
            <ac:spMk id="3" creationId="{C593DCF8-4012-DC6A-7954-7AD756EF81DF}"/>
          </ac:spMkLst>
        </pc:spChg>
        <pc:spChg chg="add del mod">
          <ac:chgData name="Rajaram, Saravanan (S.)" userId="d0e97d10-a324-4ad5-a44e-894a4bd7df0e" providerId="ADAL" clId="{653658C0-C511-40D8-8B3F-800C5BF9FE6A}" dt="2025-09-22T04:38:53.559" v="1009" actId="478"/>
          <ac:spMkLst>
            <pc:docMk/>
            <pc:sldMk cId="3494643234" sldId="398"/>
            <ac:spMk id="6" creationId="{71443072-DA86-C989-D73B-CE555B203684}"/>
          </ac:spMkLst>
        </pc:spChg>
        <pc:picChg chg="add mod">
          <ac:chgData name="Rajaram, Saravanan (S.)" userId="d0e97d10-a324-4ad5-a44e-894a4bd7df0e" providerId="ADAL" clId="{653658C0-C511-40D8-8B3F-800C5BF9FE6A}" dt="2025-09-22T07:26:55.526" v="1035" actId="14100"/>
          <ac:picMkLst>
            <pc:docMk/>
            <pc:sldMk cId="3494643234" sldId="398"/>
            <ac:picMk id="8" creationId="{9EFE310F-B0B8-996F-D95D-75205FC24A89}"/>
          </ac:picMkLst>
        </pc:picChg>
        <pc:picChg chg="add mod">
          <ac:chgData name="Rajaram, Saravanan (S.)" userId="d0e97d10-a324-4ad5-a44e-894a4bd7df0e" providerId="ADAL" clId="{653658C0-C511-40D8-8B3F-800C5BF9FE6A}" dt="2025-09-22T04:40:56.384" v="1028" actId="1076"/>
          <ac:picMkLst>
            <pc:docMk/>
            <pc:sldMk cId="3494643234" sldId="398"/>
            <ac:picMk id="1026" creationId="{989897DA-E003-5E98-7E20-94689B46EA24}"/>
          </ac:picMkLst>
        </pc:picChg>
        <pc:picChg chg="add mod">
          <ac:chgData name="Rajaram, Saravanan (S.)" userId="d0e97d10-a324-4ad5-a44e-894a4bd7df0e" providerId="ADAL" clId="{653658C0-C511-40D8-8B3F-800C5BF9FE6A}" dt="2025-09-22T04:40:54.747" v="1027" actId="1076"/>
          <ac:picMkLst>
            <pc:docMk/>
            <pc:sldMk cId="3494643234" sldId="398"/>
            <ac:picMk id="1028" creationId="{B58C6DE9-1666-73C5-3164-6A02D13E16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47E4-5C00-4CC3-BF74-560249838E1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DDE4-9187-44B0-97DD-18729EC0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54139" cy="683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099"/>
            <a:ext cx="11360785" cy="1123707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88806"/>
            <a:ext cx="11360785" cy="63524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246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02" y="6053069"/>
            <a:ext cx="2402393" cy="67879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190500" y="6392465"/>
            <a:ext cx="180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Visteon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20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Message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683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683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99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418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2418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0899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92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24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270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01496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859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4005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22960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70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4005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22960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270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4005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22960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9"/>
          </p:nvPr>
        </p:nvSpPr>
        <p:spPr>
          <a:xfrm>
            <a:off x="5270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44005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822960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57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83350"/>
            <a:ext cx="1371600" cy="365125"/>
          </a:xfrm>
        </p:spPr>
        <p:txBody>
          <a:bodyPr/>
          <a:lstStyle>
            <a:lvl1pPr algn="l">
              <a:defRPr/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6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61125"/>
            <a:ext cx="157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4158" b="27068"/>
          <a:stretch/>
        </p:blipFill>
        <p:spPr>
          <a:xfrm>
            <a:off x="-1" y="1314452"/>
            <a:ext cx="12192001" cy="554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5" y="1273481"/>
            <a:ext cx="3822049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891" b="29758"/>
          <a:stretch/>
        </p:blipFill>
        <p:spPr>
          <a:xfrm>
            <a:off x="4238171" y="3009902"/>
            <a:ext cx="7953829" cy="384571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white">
          <a:xfrm>
            <a:off x="5885260" y="6431759"/>
            <a:ext cx="423862" cy="431006"/>
          </a:xfrm>
          <a:custGeom>
            <a:avLst/>
            <a:gdLst>
              <a:gd name="connsiteX0" fmla="*/ 0 w 421481"/>
              <a:gd name="connsiteY0" fmla="*/ 357187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57187 h 364331"/>
              <a:gd name="connsiteX0" fmla="*/ 0 w 421481"/>
              <a:gd name="connsiteY0" fmla="*/ 369093 h 369093"/>
              <a:gd name="connsiteX1" fmla="*/ 0 w 421481"/>
              <a:gd name="connsiteY1" fmla="*/ 85725 h 369093"/>
              <a:gd name="connsiteX2" fmla="*/ 214312 w 421481"/>
              <a:gd name="connsiteY2" fmla="*/ 0 h 369093"/>
              <a:gd name="connsiteX3" fmla="*/ 409575 w 421481"/>
              <a:gd name="connsiteY3" fmla="*/ 9525 h 369093"/>
              <a:gd name="connsiteX4" fmla="*/ 421481 w 421481"/>
              <a:gd name="connsiteY4" fmla="*/ 233362 h 369093"/>
              <a:gd name="connsiteX5" fmla="*/ 404812 w 421481"/>
              <a:gd name="connsiteY5" fmla="*/ 309562 h 369093"/>
              <a:gd name="connsiteX6" fmla="*/ 240506 w 421481"/>
              <a:gd name="connsiteY6" fmla="*/ 333375 h 369093"/>
              <a:gd name="connsiteX7" fmla="*/ 57150 w 421481"/>
              <a:gd name="connsiteY7" fmla="*/ 364331 h 369093"/>
              <a:gd name="connsiteX8" fmla="*/ 0 w 421481"/>
              <a:gd name="connsiteY8" fmla="*/ 369093 h 369093"/>
              <a:gd name="connsiteX0" fmla="*/ 0 w 421481"/>
              <a:gd name="connsiteY0" fmla="*/ 364330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64330 h 364331"/>
              <a:gd name="connsiteX0" fmla="*/ 0 w 421481"/>
              <a:gd name="connsiteY0" fmla="*/ 354805 h 354806"/>
              <a:gd name="connsiteX1" fmla="*/ 0 w 421481"/>
              <a:gd name="connsiteY1" fmla="*/ 76200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1481"/>
              <a:gd name="connsiteY0" fmla="*/ 354805 h 354806"/>
              <a:gd name="connsiteX1" fmla="*/ 2381 w 421481"/>
              <a:gd name="connsiteY1" fmla="*/ 85725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14312 w 423862"/>
              <a:gd name="connsiteY2" fmla="*/ 83344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3362 w 423862"/>
              <a:gd name="connsiteY6" fmla="*/ 414337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0981 w 423862"/>
              <a:gd name="connsiteY6" fmla="*/ 426243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862" h="431006">
                <a:moveTo>
                  <a:pt x="0" y="431005"/>
                </a:moveTo>
                <a:cubicBezTo>
                  <a:pt x="794" y="341312"/>
                  <a:pt x="1587" y="251618"/>
                  <a:pt x="2381" y="161925"/>
                </a:cubicBezTo>
                <a:lnTo>
                  <a:pt x="209550" y="78582"/>
                </a:lnTo>
                <a:lnTo>
                  <a:pt x="423862" y="0"/>
                </a:lnTo>
                <a:cubicBezTo>
                  <a:pt x="423068" y="100012"/>
                  <a:pt x="422275" y="200025"/>
                  <a:pt x="421481" y="300037"/>
                </a:cubicBezTo>
                <a:cubicBezTo>
                  <a:pt x="420687" y="341312"/>
                  <a:pt x="419894" y="382587"/>
                  <a:pt x="419100" y="423862"/>
                </a:cubicBezTo>
                <a:lnTo>
                  <a:pt x="230981" y="426243"/>
                </a:lnTo>
                <a:lnTo>
                  <a:pt x="57150" y="431006"/>
                </a:lnTo>
                <a:lnTo>
                  <a:pt x="0" y="4310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70800" y="6521448"/>
            <a:ext cx="4114800" cy="288927"/>
          </a:xfrm>
        </p:spPr>
        <p:txBody>
          <a:bodyPr/>
          <a:lstStyle>
            <a:lvl1pPr>
              <a:defRPr lang="en-US" sz="90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7600" y="6483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10277"/>
            <a:ext cx="12192000" cy="54292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1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019800"/>
            <a:ext cx="12192000" cy="53949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9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003300"/>
            <a:ext cx="10598149" cy="11176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20900"/>
            <a:ext cx="10598150" cy="6810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5799069"/>
            <a:ext cx="2402393" cy="67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2" b="9686"/>
          <a:stretch/>
        </p:blipFill>
        <p:spPr>
          <a:xfrm>
            <a:off x="1785257" y="813556"/>
            <a:ext cx="10406743" cy="6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41" y="390592"/>
            <a:ext cx="1399778" cy="395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87325"/>
            <a:ext cx="10083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109855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08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6" r:id="rId2"/>
    <p:sldLayoutId id="2147483702" r:id="rId3"/>
    <p:sldLayoutId id="2147483699" r:id="rId4"/>
    <p:sldLayoutId id="2147483703" r:id="rId5"/>
    <p:sldLayoutId id="2147483695" r:id="rId6"/>
    <p:sldLayoutId id="2147483696" r:id="rId7"/>
    <p:sldLayoutId id="2147483704" r:id="rId8"/>
    <p:sldLayoutId id="2147483687" r:id="rId9"/>
    <p:sldLayoutId id="2147483688" r:id="rId10"/>
    <p:sldLayoutId id="2147483689" r:id="rId11"/>
    <p:sldLayoutId id="2147483690" r:id="rId12"/>
    <p:sldLayoutId id="2147483698" r:id="rId13"/>
    <p:sldLayoutId id="2147483705" r:id="rId14"/>
    <p:sldLayoutId id="2147483691" r:id="rId15"/>
    <p:sldLayoutId id="2147483693" r:id="rId16"/>
    <p:sldLayoutId id="2147483697" r:id="rId17"/>
    <p:sldLayoutId id="214748369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pos="232" userDrawn="1">
          <p15:clr>
            <a:srgbClr val="F26B43"/>
          </p15:clr>
        </p15:guide>
        <p15:guide id="5" orient="horz" pos="3904" userDrawn="1">
          <p15:clr>
            <a:srgbClr val="F26B43"/>
          </p15:clr>
        </p15:guide>
        <p15:guide id="6" orient="horz" pos="632" userDrawn="1">
          <p15:clr>
            <a:srgbClr val="F26B43"/>
          </p15:clr>
        </p15:guide>
        <p15:guide id="7" orient="horz" pos="112" userDrawn="1">
          <p15:clr>
            <a:srgbClr val="F26B43"/>
          </p15:clr>
        </p15:guide>
        <p15:guide id="8" pos="7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eekworm.com/LVDS2?_gl=1*16aa4lp*_gcl_au*MTMyOTU1Nzc0OS4xNzQzNzY4NTQ1*_ga*MTczOTgzMjc0OC4xNzQzNzY4NTQ1*_ga_WCBGYZY3V4*MTc0NTU2MjEzOS4yLjAuMTc0NTU2MjEzOS42MC4wLjA." TargetMode="External"/><Relationship Id="rId2" Type="http://schemas.openxmlformats.org/officeDocument/2006/relationships/hyperlink" Target="https://www.ite.com.tw/en/product/cate1/IT626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B711-A069-A970-BE01-51F67DBA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12" y="14621"/>
            <a:ext cx="10083800" cy="628650"/>
          </a:xfrm>
        </p:spPr>
        <p:txBody>
          <a:bodyPr>
            <a:normAutofit/>
          </a:bodyPr>
          <a:lstStyle/>
          <a:p>
            <a:r>
              <a:rPr lang="en-US" sz="2400" dirty="0"/>
              <a:t>Fetch Graphics data from Infineon 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CA88CF6-59D3-0E75-C056-8A4111CA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54" y="672459"/>
            <a:ext cx="601582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To </a:t>
            </a: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Achieve the HMI automation with Quality fetching graphics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From the d</a:t>
            </a: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isplay port and converting into HDMI output.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Project: GM_Clusters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Proposal: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The Infineon  CYT3DL Processor’s display content to be removed from TFT Display and loop back into the HDMI Conversion IT6263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+mj-lt"/>
              <a:cs typeface="Segoe UI" panose="020B0502040204020203" pitchFamily="34" charset="0"/>
            </a:endParaRPr>
          </a:p>
          <a:p>
            <a:pPr fontAlgn="base"/>
            <a:r>
              <a:rPr lang="en-US" sz="1400" dirty="0"/>
              <a:t>IT6263: Single Chip De-SSC LVDS to HDMI Converter</a:t>
            </a:r>
          </a:p>
          <a:p>
            <a:pPr fontAlgn="base"/>
            <a:r>
              <a:rPr lang="en-US" sz="1400" dirty="0"/>
              <a:t>The IT6263 is a high-performance single-chip De-SSC LVDS to HDMI converter. Combined with LVDS receiver and HDMI 1.4a Transmitter, the IT6263 supports LVDS input and HDMI 1.4 output by conversion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latin typeface="+mj-lt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hlinkClick r:id="rId2"/>
              </a:rPr>
              <a:t>ITE</a:t>
            </a:r>
            <a:r>
              <a:rPr lang="ja-JP" altLang="en-US" sz="1400" dirty="0">
                <a:hlinkClick r:id="rId2"/>
              </a:rPr>
              <a:t>聯陽 </a:t>
            </a:r>
            <a:r>
              <a:rPr lang="en-US" altLang="ja-JP" sz="1400" dirty="0">
                <a:hlinkClick r:id="rId2"/>
              </a:rPr>
              <a:t>| </a:t>
            </a:r>
            <a:r>
              <a:rPr lang="en-US" sz="1400" dirty="0">
                <a:hlinkClick r:id="rId2"/>
              </a:rPr>
              <a:t>Product</a:t>
            </a:r>
            <a:r>
              <a:rPr lang="en-US" sz="1400" dirty="0"/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hlinkClick r:id="rId3"/>
              </a:rPr>
              <a:t>LVDS2 - </a:t>
            </a:r>
            <a:r>
              <a:rPr lang="en-US" sz="1400" dirty="0" err="1">
                <a:hlinkClick r:id="rId3"/>
              </a:rPr>
              <a:t>Geekworm</a:t>
            </a:r>
            <a:r>
              <a:rPr lang="en-US" sz="1400" dirty="0">
                <a:hlinkClick r:id="rId3"/>
              </a:rPr>
              <a:t> Wiki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+mj-lt"/>
                <a:cs typeface="Segoe UI" panose="020B0502040204020203" pitchFamily="34" charset="0"/>
              </a:rPr>
              <a:t>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Without using Framegrabber we can Grab the image contents from cluster to </a:t>
            </a:r>
            <a:r>
              <a:rPr lang="en-US" altLang="en-US" sz="1400" dirty="0" err="1">
                <a:latin typeface="+mj-lt"/>
                <a:cs typeface="Segoe UI" panose="020B0502040204020203" pitchFamily="34" charset="0"/>
              </a:rPr>
              <a:t>testPC</a:t>
            </a:r>
            <a:endParaRPr lang="en-US" altLang="en-US" sz="1400" dirty="0"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Low-Cost Solution (Approx </a:t>
            </a: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12k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 in Rupees)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84736E-B308-1B0E-D3C2-D1FFEBC1FC39}"/>
              </a:ext>
            </a:extLst>
          </p:cNvPr>
          <p:cNvSpPr txBox="1"/>
          <p:nvPr/>
        </p:nvSpPr>
        <p:spPr>
          <a:xfrm>
            <a:off x="7796794" y="1080419"/>
            <a:ext cx="332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BE19F-4E0B-75BA-0EED-9768D4B5783B}"/>
              </a:ext>
            </a:extLst>
          </p:cNvPr>
          <p:cNvSpPr/>
          <p:nvPr/>
        </p:nvSpPr>
        <p:spPr>
          <a:xfrm>
            <a:off x="6238338" y="1804943"/>
            <a:ext cx="1558456" cy="906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CYT3DL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0B67A-37D4-FB48-0836-69C15BE6581B}"/>
              </a:ext>
            </a:extLst>
          </p:cNvPr>
          <p:cNvSpPr/>
          <p:nvPr/>
        </p:nvSpPr>
        <p:spPr>
          <a:xfrm>
            <a:off x="8683639" y="1804943"/>
            <a:ext cx="1882306" cy="906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30pin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0.5mm Display 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CDDEB8-AAA4-B949-1EC0-9BB97E1121B5}"/>
              </a:ext>
            </a:extLst>
          </p:cNvPr>
          <p:cNvSpPr/>
          <p:nvPr/>
        </p:nvSpPr>
        <p:spPr>
          <a:xfrm>
            <a:off x="8724734" y="3193417"/>
            <a:ext cx="1882306" cy="906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pin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1mm converter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9B5C93-6DEA-5167-1C2D-ABCCB74D038A}"/>
              </a:ext>
            </a:extLst>
          </p:cNvPr>
          <p:cNvSpPr/>
          <p:nvPr/>
        </p:nvSpPr>
        <p:spPr>
          <a:xfrm>
            <a:off x="8724734" y="4657782"/>
            <a:ext cx="1882306" cy="9064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IT6263</a:t>
            </a:r>
            <a:r>
              <a:rPr lang="en-US" dirty="0"/>
              <a:t> </a:t>
            </a:r>
            <a:r>
              <a:rPr lang="en-US" dirty="0">
                <a:solidFill>
                  <a:schemeClr val="tx1"/>
                </a:solidFill>
              </a:rPr>
              <a:t>HDMI Converter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AE5B78-9B94-69A7-68E6-977A79B6A81A}"/>
              </a:ext>
            </a:extLst>
          </p:cNvPr>
          <p:cNvSpPr/>
          <p:nvPr/>
        </p:nvSpPr>
        <p:spPr>
          <a:xfrm>
            <a:off x="7796793" y="2162552"/>
            <a:ext cx="886845" cy="1590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529AA36-2EDF-CA47-D4C2-F7EB40C8E208}"/>
              </a:ext>
            </a:extLst>
          </p:cNvPr>
          <p:cNvSpPr/>
          <p:nvPr/>
        </p:nvSpPr>
        <p:spPr>
          <a:xfrm rot="5400000">
            <a:off x="9430294" y="2867464"/>
            <a:ext cx="482031" cy="16987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2C6435-EBD7-1660-8564-E7571410DB4F}"/>
              </a:ext>
            </a:extLst>
          </p:cNvPr>
          <p:cNvSpPr/>
          <p:nvPr/>
        </p:nvSpPr>
        <p:spPr>
          <a:xfrm rot="5400000">
            <a:off x="9430294" y="4293884"/>
            <a:ext cx="482031" cy="16987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7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C062-EC59-2B2F-EC78-4649BC6E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94" y="130083"/>
            <a:ext cx="10083800" cy="803275"/>
          </a:xfrm>
        </p:spPr>
        <p:txBody>
          <a:bodyPr>
            <a:normAutofit fontScale="90000"/>
          </a:bodyPr>
          <a:lstStyle/>
          <a:p>
            <a:r>
              <a:rPr lang="en-US" dirty="0"/>
              <a:t>GeekWorm Connectors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42397-1B02-81DF-6616-CA0A15C3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692EF-EF6C-4C1D-CB12-A0B7CDF8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5ACCE-C5F0-43F5-F93A-58620ED69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4" y="877876"/>
            <a:ext cx="2908363" cy="20448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A5873-834F-8BD7-17EA-8FC4E1DA8B94}"/>
              </a:ext>
            </a:extLst>
          </p:cNvPr>
          <p:cNvSpPr txBox="1"/>
          <p:nvPr/>
        </p:nvSpPr>
        <p:spPr>
          <a:xfrm>
            <a:off x="4882712" y="951398"/>
            <a:ext cx="730928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Features:</a:t>
            </a:r>
          </a:p>
          <a:p>
            <a:pPr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LVDS input signal to HDMI output, the maximum bandwidth can reach 150MHz;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LVDS input interface adopts the general 30-pin socket FI-X30SSLA-HF, which supports dual 8 inputs, and the original screen cable can be used directly;</a:t>
            </a:r>
          </a:p>
          <a:p>
            <a:pPr algn="l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Double 8 mode in default</a:t>
            </a:r>
          </a:p>
          <a:p>
            <a:pPr algn="l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I2S sound input in default</a:t>
            </a:r>
          </a:p>
          <a:p>
            <a:pPr algn="l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VESA standard resolution in default</a:t>
            </a:r>
          </a:p>
          <a:p>
            <a:pPr algn="l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8bit in default</a:t>
            </a:r>
          </a:p>
          <a:p>
            <a:pPr algn="l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Not only supports standard HDMI signals, but also supports other graphics format signals, the common formats are as follows: 1920x1200, 1920x1080, 1600x1200, 1280x1024, 1280x720, etc.</a:t>
            </a:r>
          </a:p>
          <a:p>
            <a:pPr algn="l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 LVDS signal to spread spectrum</a:t>
            </a:r>
          </a:p>
          <a:p>
            <a:pPr algn="l"/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Input Voltage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Range:DC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4.8V～5.5V, Powered by 5V in the screen cable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F9D3C1-ED67-3BD2-D1AF-C467A0D6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4" y="3189325"/>
            <a:ext cx="4429854" cy="23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5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0F7A-9BDD-3E21-EA07-4B1B178C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2E00-5442-25FD-E638-961CF8FC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Hardware design experts supports to map the Display Port into HDMI conversion</a:t>
            </a:r>
          </a:p>
          <a:p>
            <a:r>
              <a:rPr lang="en-US" dirty="0"/>
              <a:t>The Feasibility part is confirmed by Infineon the same IC can be used for Conversion, but Infineon doesn't have any solution currently.</a:t>
            </a:r>
          </a:p>
          <a:p>
            <a:r>
              <a:rPr lang="en-US" dirty="0"/>
              <a:t>Update from Infineon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991C2D-522A-E626-8B75-85B4A21E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80C3D-AB31-8765-F71F-390442CD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F723AC-D2E3-55EB-A200-4B872AA8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26" y="3621436"/>
            <a:ext cx="11363223" cy="17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6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FC3F6-D481-98AD-30B5-43A78E8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C1EEE-47C6-CDFC-1DC6-A4A6A8AB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9897DA-E003-5E98-7E20-94689B46EA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08" y="236100"/>
            <a:ext cx="4211035" cy="31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8C6DE9-1666-73C5-3164-6A02D13E1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34" y="236101"/>
            <a:ext cx="4211035" cy="315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ircuit board with wires and a cable&#10;&#10;AI-generated content may be incorrect.">
            <a:extLst>
              <a:ext uri="{FF2B5EF4-FFF2-40B4-BE49-F238E27FC236}">
                <a16:creationId xmlns:a16="http://schemas.microsoft.com/office/drawing/2014/main" id="{9EFE310F-B0B8-996F-D95D-75205FC24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71" y="3759502"/>
            <a:ext cx="3694511" cy="272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3234"/>
      </p:ext>
    </p:extLst>
  </p:cSld>
  <p:clrMapOvr>
    <a:masterClrMapping/>
  </p:clrMapOvr>
</p:sld>
</file>

<file path=ppt/theme/theme1.xml><?xml version="1.0" encoding="utf-8"?>
<a:theme xmlns:a="http://schemas.openxmlformats.org/drawingml/2006/main" name="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steon_Presentation_Template.pptx" id="{F2F984FB-2922-4C3A-84D9-7BF199CED82C}" vid="{E441F9E7-4264-4932-A0B3-8DD8705424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62AFEB2F88E447939F5D7E5DEF9966" ma:contentTypeVersion="11" ma:contentTypeDescription="Create a new document." ma:contentTypeScope="" ma:versionID="a3f1c8caf96ac40f98ee83f4029b3c8d">
  <xsd:schema xmlns:xsd="http://www.w3.org/2001/XMLSchema" xmlns:xs="http://www.w3.org/2001/XMLSchema" xmlns:p="http://schemas.microsoft.com/office/2006/metadata/properties" xmlns:ns2="f38afac4-52ea-432e-bce8-d8dff622f20b" xmlns:ns3="4a9c7513-d1ca-4ec7-986d-834d1c2fe29e" targetNamespace="http://schemas.microsoft.com/office/2006/metadata/properties" ma:root="true" ma:fieldsID="d1a7d7de798edc6c4f54264d69b115cb" ns2:_="" ns3:_="">
    <xsd:import namespace="f38afac4-52ea-432e-bce8-d8dff622f20b"/>
    <xsd:import namespace="4a9c7513-d1ca-4ec7-986d-834d1c2fe29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afac4-52ea-432e-bce8-d8dff622f2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6090b7b-812d-4ce9-a8a7-7ecc4de2f6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7513-d1ca-4ec7-986d-834d1c2fe29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b03a702-1b00-48ee-90b6-bf55754c6a30}" ma:internalName="TaxCatchAll" ma:showField="CatchAllData" ma:web="4a9c7513-d1ca-4ec7-986d-834d1c2fe2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38afac4-52ea-432e-bce8-d8dff622f20b">
      <Terms xmlns="http://schemas.microsoft.com/office/infopath/2007/PartnerControls"/>
    </lcf76f155ced4ddcb4097134ff3c332f>
    <TaxCatchAll xmlns="4a9c7513-d1ca-4ec7-986d-834d1c2fe29e" xsi:nil="true"/>
  </documentManagement>
</p:properties>
</file>

<file path=customXml/itemProps1.xml><?xml version="1.0" encoding="utf-8"?>
<ds:datastoreItem xmlns:ds="http://schemas.openxmlformats.org/officeDocument/2006/customXml" ds:itemID="{945D80F1-E348-41D9-BE89-DD1FBC0DE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8afac4-52ea-432e-bce8-d8dff622f20b"/>
    <ds:schemaRef ds:uri="4a9c7513-d1ca-4ec7-986d-834d1c2fe2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757139-F81D-4A22-A176-DF90B86181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A109BA-F646-430A-8BA1-369C7F1FF8CC}">
  <ds:schemaRefs>
    <ds:schemaRef ds:uri="http://purl.org/dc/elements/1.1/"/>
    <ds:schemaRef ds:uri="http://schemas.microsoft.com/office/2006/documentManagement/types"/>
    <ds:schemaRef ds:uri="f38afac4-52ea-432e-bce8-d8dff622f20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4a9c7513-d1ca-4ec7-986d-834d1c2fe29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308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Linux Libertine</vt:lpstr>
      <vt:lpstr>Segoe UI</vt:lpstr>
      <vt:lpstr>Wingdings</vt:lpstr>
      <vt:lpstr>Visteon Theme</vt:lpstr>
      <vt:lpstr>Fetch Graphics data from Infineon </vt:lpstr>
      <vt:lpstr>GeekWorm Connectors </vt:lpstr>
      <vt:lpstr>Support Required</vt:lpstr>
      <vt:lpstr>PowerPoint Presentation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Strategy</dc:title>
  <dc:creator>Deoda, Chandrakant (C.)</dc:creator>
  <cp:lastModifiedBy>Rajaram, Saravanan (S.)</cp:lastModifiedBy>
  <cp:revision>41</cp:revision>
  <cp:lastPrinted>2021-11-24T13:06:48Z</cp:lastPrinted>
  <dcterms:created xsi:type="dcterms:W3CDTF">2018-02-15T05:13:29Z</dcterms:created>
  <dcterms:modified xsi:type="dcterms:W3CDTF">2025-09-22T07:27:06Z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0x0101007462AFEB2F88E447939F5D7E5DEF9966</vt:lpwstr>
  </property>
  <property fmtid="{D5CDD505-2E9C-101B-9397-08002B2CF9AE}" pid="3" name="MediaServiceImageTags">
    <vt:lpwstr/>
  </property>
</Properties>
</file>