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9DF"/>
    <a:srgbClr val="F6BE98"/>
    <a:srgbClr val="FFD281"/>
    <a:srgbClr val="3CBEEC"/>
    <a:srgbClr val="AB8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03492-4F58-4BCA-8EA5-69FDC578734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C0E5E-C795-4E21-9243-483C7AF77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2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C0E5E-C795-4E21-9243-483C7AF779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C2F1-CE6C-0EAB-43A6-9CB59E19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766E-B517-C390-7070-ED4F0616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628C-00A3-A598-A96F-B8130B5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E77C-704E-F4E2-CD0D-25E6845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B8F1-CD4D-3004-FB53-1F10826E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9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8DD4-6503-EB66-A524-1F86035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7D937-D064-2091-28E6-899CF2B5B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6AEF-1B8F-8262-CC3F-3B5D8FB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46B5-0E66-4E3E-7ED1-C6FC3A2E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B1F7-41A9-9383-C708-44901096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3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09596-275C-50CB-4CCB-FAFF92570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E5FA6-55F8-EE17-9081-5761DA8D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F5CE-9B7A-4FCD-8202-1881449D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5A60-E8FE-7BE3-31A5-2B809024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E3F3-66B0-EEA7-7744-FF0A63F7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798C-13EB-9CC1-761B-9C8F6443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A8A1-06BD-2CF6-84A1-016AAD0F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5B95-3C56-35F7-14DB-950252AA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5AD6-5D50-06F3-A818-1DC90081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D29C-B7FB-4661-1F37-9C52852A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5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E19-CD56-EB90-213B-94E2CC8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1E51-CDA7-89DA-B8D7-CADA3F35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12A8-CCB8-A2F2-4D63-3E59BFC9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B443-7936-1E9B-4A1D-BB5F91B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218A-230B-4CDE-D15B-6D46FB8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5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E248-94DF-AB8B-A707-59B2C10B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9742-62F0-6E70-C354-B9960798B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9245-E9EB-1560-F072-77C2D3F1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F591-FBAC-54B5-41C2-7CF52010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3463-C386-3C10-CE47-67E93BC5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F0BF-0C9E-0483-26D1-4CB6C71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3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B9A0-1FA1-873A-7AC9-09CDDA8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0923-3F6C-4326-F6F1-7405CA22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4250-19DC-CEF0-8B38-24F35A9A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50D4-D05F-AEED-63B9-BA64A7252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EBAE-C033-1893-CC2E-00E988C6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B6D5-A411-91F5-F355-886D5833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41C48-F9D6-56A6-7152-6F6D962B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0520A-29A1-8263-E5AD-BB38AF54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0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FA54-BEEF-84A8-3213-B36A7EAC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03F-BBD0-759C-65FA-FDB41DBC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C5F64-99D7-5E96-65D9-BA8FDCB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C4D74-188B-D13D-AD4C-6C339F8D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9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3F37E-E9DC-F4F9-40D8-9EA47B43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40637-774C-4A28-3403-914B8245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13DDF-65D3-24AE-23CE-9A3E425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2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DBCA-823B-2946-EA84-9D5B991B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D781-F268-0B75-5AB0-F2FCC7B9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A9549-110E-2E64-A8B1-9C742326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8262-7804-362E-1708-0C14A0A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02D7-1FFB-08E9-89D4-4EA3D297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2F907-4789-FE86-62DF-85710DA2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9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B2E0-F5EC-9EB1-2CB0-D793A3EB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67F52-03E7-A100-B291-1404B8A96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AE9A-B2BF-FAFB-321E-599F775A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1593-CA76-917D-A62B-AD24571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7686-603E-D87E-D0EC-9EDA37C2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4C35-908A-6AC3-976C-9B886AE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9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BEEBC-3C3D-D138-31BD-38F21CBE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FB044-B604-F905-3C50-049901CD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0739-AC54-9428-F096-57B9D09B5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AF45-FA9B-4592-A7F8-927967AE099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8F71-C7A8-F91B-EAFA-EE07BA34F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0D0A-A8EB-74ED-BF7F-A298D7292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D7B1-D8D9-443D-B9A3-5EA2A9C85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27A785-01CB-948F-F4AF-6829DB5F67FF}"/>
              </a:ext>
            </a:extLst>
          </p:cNvPr>
          <p:cNvSpPr/>
          <p:nvPr/>
        </p:nvSpPr>
        <p:spPr>
          <a:xfrm>
            <a:off x="538480" y="447040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86940C-8CC2-F584-2226-338DCA8443E5}"/>
              </a:ext>
            </a:extLst>
          </p:cNvPr>
          <p:cNvSpPr/>
          <p:nvPr/>
        </p:nvSpPr>
        <p:spPr>
          <a:xfrm>
            <a:off x="538480" y="1544320"/>
            <a:ext cx="2062480" cy="297688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45FC2F-CF51-D432-CB49-832E04A5268B}"/>
              </a:ext>
            </a:extLst>
          </p:cNvPr>
          <p:cNvSpPr/>
          <p:nvPr/>
        </p:nvSpPr>
        <p:spPr>
          <a:xfrm>
            <a:off x="538480" y="4826000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 Feature update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7A2260-80D0-A520-18A3-99D008399631}"/>
              </a:ext>
            </a:extLst>
          </p:cNvPr>
          <p:cNvSpPr/>
          <p:nvPr/>
        </p:nvSpPr>
        <p:spPr>
          <a:xfrm>
            <a:off x="538480" y="5862320"/>
            <a:ext cx="2062480" cy="81280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E6531E-0789-EA5D-FF7B-14D202C16CAA}"/>
              </a:ext>
            </a:extLst>
          </p:cNvPr>
          <p:cNvSpPr/>
          <p:nvPr/>
        </p:nvSpPr>
        <p:spPr>
          <a:xfrm>
            <a:off x="2921000" y="447040"/>
            <a:ext cx="2062478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1EE1C6-FBC8-1911-BE41-6F5473D4F9B6}"/>
              </a:ext>
            </a:extLst>
          </p:cNvPr>
          <p:cNvSpPr/>
          <p:nvPr/>
        </p:nvSpPr>
        <p:spPr>
          <a:xfrm>
            <a:off x="5273040" y="508000"/>
            <a:ext cx="2062478" cy="731520"/>
          </a:xfrm>
          <a:prstGeom prst="roundRect">
            <a:avLst/>
          </a:prstGeom>
          <a:solidFill>
            <a:srgbClr val="3CB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Strategy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8DBCA9-B55C-5BEF-E3DB-CB706FFFFC7C}"/>
              </a:ext>
            </a:extLst>
          </p:cNvPr>
          <p:cNvSpPr/>
          <p:nvPr/>
        </p:nvSpPr>
        <p:spPr>
          <a:xfrm>
            <a:off x="7614918" y="533400"/>
            <a:ext cx="1737360" cy="731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Type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48198F-ECB9-66B8-7343-17BD1C7A48EF}"/>
              </a:ext>
            </a:extLst>
          </p:cNvPr>
          <p:cNvSpPr/>
          <p:nvPr/>
        </p:nvSpPr>
        <p:spPr>
          <a:xfrm>
            <a:off x="9641840" y="508000"/>
            <a:ext cx="1737360" cy="7315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2D76B1-24D2-E2D3-169B-2F69C61B9AC9}"/>
              </a:ext>
            </a:extLst>
          </p:cNvPr>
          <p:cNvSpPr/>
          <p:nvPr/>
        </p:nvSpPr>
        <p:spPr>
          <a:xfrm>
            <a:off x="2921000" y="1544320"/>
            <a:ext cx="2062478" cy="85344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 / Adaptive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Cruise Status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7ED266-208D-2899-4B1F-A2F22CA7A1EF}"/>
              </a:ext>
            </a:extLst>
          </p:cNvPr>
          <p:cNvSpPr/>
          <p:nvPr/>
        </p:nvSpPr>
        <p:spPr>
          <a:xfrm>
            <a:off x="2921000" y="2580640"/>
            <a:ext cx="2062478" cy="84836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224D3C-9C64-FB3B-A9B1-D3315510A0D6}"/>
              </a:ext>
            </a:extLst>
          </p:cNvPr>
          <p:cNvSpPr/>
          <p:nvPr/>
        </p:nvSpPr>
        <p:spPr>
          <a:xfrm>
            <a:off x="2920999" y="3616960"/>
            <a:ext cx="2062479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Fuel Gauge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DFCE-933F-A7DF-262B-42A5AE256B3C}"/>
              </a:ext>
            </a:extLst>
          </p:cNvPr>
          <p:cNvSpPr/>
          <p:nvPr/>
        </p:nvSpPr>
        <p:spPr>
          <a:xfrm>
            <a:off x="5273040" y="1544320"/>
            <a:ext cx="2062478" cy="853440"/>
          </a:xfrm>
          <a:prstGeom prst="roundRect">
            <a:avLst/>
          </a:prstGeom>
          <a:solidFill>
            <a:srgbClr val="3CB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Based + Analytical + Methodical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61769D-0D15-5E2A-D86D-C1B40589E834}"/>
              </a:ext>
            </a:extLst>
          </p:cNvPr>
          <p:cNvSpPr/>
          <p:nvPr/>
        </p:nvSpPr>
        <p:spPr>
          <a:xfrm>
            <a:off x="5273040" y="2580640"/>
            <a:ext cx="2062478" cy="731520"/>
          </a:xfrm>
          <a:prstGeom prst="roundRect">
            <a:avLst/>
          </a:prstGeom>
          <a:solidFill>
            <a:srgbClr val="3CB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Based + Methodical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C955AA-15D2-FB2B-3F27-98A8842D8E34}"/>
              </a:ext>
            </a:extLst>
          </p:cNvPr>
          <p:cNvSpPr/>
          <p:nvPr/>
        </p:nvSpPr>
        <p:spPr>
          <a:xfrm>
            <a:off x="5273040" y="3616960"/>
            <a:ext cx="2062478" cy="731520"/>
          </a:xfrm>
          <a:prstGeom prst="roundRect">
            <a:avLst/>
          </a:prstGeom>
          <a:solidFill>
            <a:srgbClr val="3CB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Based + Methodical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2FFF55-A408-97CC-685E-437F78089C75}"/>
              </a:ext>
            </a:extLst>
          </p:cNvPr>
          <p:cNvSpPr/>
          <p:nvPr/>
        </p:nvSpPr>
        <p:spPr>
          <a:xfrm>
            <a:off x="2920999" y="4785360"/>
            <a:ext cx="4455157" cy="731520"/>
          </a:xfrm>
          <a:prstGeom prst="roundRect">
            <a:avLst/>
          </a:prstGeom>
          <a:solidFill>
            <a:srgbClr val="3CB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-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feature toggling during development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56C319-6C5A-0BDC-9BC6-B19A37471975}"/>
              </a:ext>
            </a:extLst>
          </p:cNvPr>
          <p:cNvSpPr/>
          <p:nvPr/>
        </p:nvSpPr>
        <p:spPr>
          <a:xfrm>
            <a:off x="2920999" y="5862320"/>
            <a:ext cx="8458201" cy="731520"/>
          </a:xfrm>
          <a:prstGeom prst="roundRect">
            <a:avLst/>
          </a:prstGeom>
          <a:solidFill>
            <a:srgbClr val="3CB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– Partial firmware updates in dev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3EF0AA-498B-6F51-B825-C0BD4B8EF66B}"/>
              </a:ext>
            </a:extLst>
          </p:cNvPr>
          <p:cNvSpPr/>
          <p:nvPr/>
        </p:nvSpPr>
        <p:spPr>
          <a:xfrm>
            <a:off x="7625080" y="1524000"/>
            <a:ext cx="1737360" cy="7315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F7037A-35FE-BD59-B5B6-7599CD678E77}"/>
              </a:ext>
            </a:extLst>
          </p:cNvPr>
          <p:cNvSpPr/>
          <p:nvPr/>
        </p:nvSpPr>
        <p:spPr>
          <a:xfrm>
            <a:off x="7614918" y="2494280"/>
            <a:ext cx="1737360" cy="29768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Functional,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0F73AA-BCC0-F58B-D705-06B77FC2F770}"/>
              </a:ext>
            </a:extLst>
          </p:cNvPr>
          <p:cNvSpPr/>
          <p:nvPr/>
        </p:nvSpPr>
        <p:spPr>
          <a:xfrm>
            <a:off x="9641840" y="1544320"/>
            <a:ext cx="1737360" cy="39268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DC1033-CEE7-092B-56AE-B3EEDE58923E}"/>
              </a:ext>
            </a:extLst>
          </p:cNvPr>
          <p:cNvSpPr/>
          <p:nvPr/>
        </p:nvSpPr>
        <p:spPr>
          <a:xfrm>
            <a:off x="2530438" y="669859"/>
            <a:ext cx="2062480" cy="627346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2ABD2D-3516-D230-9B6D-1B2EBAA3C2E7}"/>
              </a:ext>
            </a:extLst>
          </p:cNvPr>
          <p:cNvSpPr/>
          <p:nvPr/>
        </p:nvSpPr>
        <p:spPr>
          <a:xfrm>
            <a:off x="2586403" y="1654186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3298E0-DAD9-51C2-1C45-23E8A918D5FF}"/>
              </a:ext>
            </a:extLst>
          </p:cNvPr>
          <p:cNvSpPr/>
          <p:nvPr/>
        </p:nvSpPr>
        <p:spPr>
          <a:xfrm>
            <a:off x="31165" y="654361"/>
            <a:ext cx="2062478" cy="679311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57DF65-E127-FF2B-B79A-C08A386D4C74}"/>
              </a:ext>
            </a:extLst>
          </p:cNvPr>
          <p:cNvSpPr/>
          <p:nvPr/>
        </p:nvSpPr>
        <p:spPr>
          <a:xfrm>
            <a:off x="4920103" y="654360"/>
            <a:ext cx="2062477" cy="6273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Strategy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688B87-4C2E-5505-A6BB-AEF86247AA3B}"/>
              </a:ext>
            </a:extLst>
          </p:cNvPr>
          <p:cNvSpPr/>
          <p:nvPr/>
        </p:nvSpPr>
        <p:spPr>
          <a:xfrm>
            <a:off x="7309765" y="659687"/>
            <a:ext cx="1452710" cy="6404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Type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883D83-0B16-9A24-BAAB-ADC1557DC985}"/>
              </a:ext>
            </a:extLst>
          </p:cNvPr>
          <p:cNvSpPr/>
          <p:nvPr/>
        </p:nvSpPr>
        <p:spPr>
          <a:xfrm>
            <a:off x="10662658" y="676586"/>
            <a:ext cx="1452710" cy="605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8A3525-1D1A-59E8-AAAB-8B319F4D6CA7}"/>
              </a:ext>
            </a:extLst>
          </p:cNvPr>
          <p:cNvSpPr/>
          <p:nvPr/>
        </p:nvSpPr>
        <p:spPr>
          <a:xfrm>
            <a:off x="31165" y="1605280"/>
            <a:ext cx="2062478" cy="85344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 / Adaptive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Cruise Status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DDA92-93B7-61DD-0DE9-AE84000AAD1F}"/>
              </a:ext>
            </a:extLst>
          </p:cNvPr>
          <p:cNvSpPr/>
          <p:nvPr/>
        </p:nvSpPr>
        <p:spPr>
          <a:xfrm>
            <a:off x="31165" y="2641600"/>
            <a:ext cx="2062478" cy="84836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DB15FF-150E-F71E-0614-42ECF9E869FF}"/>
              </a:ext>
            </a:extLst>
          </p:cNvPr>
          <p:cNvSpPr/>
          <p:nvPr/>
        </p:nvSpPr>
        <p:spPr>
          <a:xfrm>
            <a:off x="31164" y="3677920"/>
            <a:ext cx="2062479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Fuel Gauge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0024DD-F4AC-5633-2DBF-0A30E09BDD5B}"/>
              </a:ext>
            </a:extLst>
          </p:cNvPr>
          <p:cNvSpPr/>
          <p:nvPr/>
        </p:nvSpPr>
        <p:spPr>
          <a:xfrm>
            <a:off x="263299" y="6926795"/>
            <a:ext cx="2062480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 Feature update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DA74BB-6A96-AEF4-55DF-A05A9C936D0C}"/>
              </a:ext>
            </a:extLst>
          </p:cNvPr>
          <p:cNvSpPr/>
          <p:nvPr/>
        </p:nvSpPr>
        <p:spPr>
          <a:xfrm>
            <a:off x="3130486" y="7204215"/>
            <a:ext cx="2062480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ED9197-80FF-C76F-05D7-019E253C83FD}"/>
              </a:ext>
            </a:extLst>
          </p:cNvPr>
          <p:cNvSpPr/>
          <p:nvPr/>
        </p:nvSpPr>
        <p:spPr>
          <a:xfrm>
            <a:off x="4920103" y="1544320"/>
            <a:ext cx="2062478" cy="8534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– Based + Analytical + Methodical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F5BEE8-8BE1-FC31-E31A-F6DE271DB0D4}"/>
              </a:ext>
            </a:extLst>
          </p:cNvPr>
          <p:cNvSpPr/>
          <p:nvPr/>
        </p:nvSpPr>
        <p:spPr>
          <a:xfrm>
            <a:off x="4962386" y="2628768"/>
            <a:ext cx="2062478" cy="7461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Based + Standard Compliant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559398-D5C9-E8C6-68B3-6FEDA2539A1F}"/>
              </a:ext>
            </a:extLst>
          </p:cNvPr>
          <p:cNvSpPr/>
          <p:nvPr/>
        </p:nvSpPr>
        <p:spPr>
          <a:xfrm>
            <a:off x="4966597" y="3616959"/>
            <a:ext cx="2062478" cy="18662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Based + Methodical Standard compliant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2044D9-E305-B1CC-A21F-96F7E73CAA40}"/>
              </a:ext>
            </a:extLst>
          </p:cNvPr>
          <p:cNvSpPr/>
          <p:nvPr/>
        </p:nvSpPr>
        <p:spPr>
          <a:xfrm>
            <a:off x="7313995" y="1573678"/>
            <a:ext cx="145271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429070-D8C1-91FB-CB50-EAE2865800F8}"/>
              </a:ext>
            </a:extLst>
          </p:cNvPr>
          <p:cNvSpPr/>
          <p:nvPr/>
        </p:nvSpPr>
        <p:spPr>
          <a:xfrm>
            <a:off x="7296083" y="2567205"/>
            <a:ext cx="1531391" cy="3973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Functional, Non-Functional,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013550-856E-2405-291E-FE36415DA4A0}"/>
              </a:ext>
            </a:extLst>
          </p:cNvPr>
          <p:cNvSpPr/>
          <p:nvPr/>
        </p:nvSpPr>
        <p:spPr>
          <a:xfrm>
            <a:off x="10701578" y="1590814"/>
            <a:ext cx="1346627" cy="643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2C4DE2-49D2-D565-C5FE-D13CC0EDA1FE}"/>
              </a:ext>
            </a:extLst>
          </p:cNvPr>
          <p:cNvSpPr/>
          <p:nvPr/>
        </p:nvSpPr>
        <p:spPr>
          <a:xfrm>
            <a:off x="2586403" y="2644180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5C8A1E-ADA2-0688-DA04-0EE8FB28FA4A}"/>
              </a:ext>
            </a:extLst>
          </p:cNvPr>
          <p:cNvSpPr/>
          <p:nvPr/>
        </p:nvSpPr>
        <p:spPr>
          <a:xfrm>
            <a:off x="2586403" y="3677920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21BD156-E600-CAA2-6128-06BE15D7C495}"/>
              </a:ext>
            </a:extLst>
          </p:cNvPr>
          <p:cNvSpPr/>
          <p:nvPr/>
        </p:nvSpPr>
        <p:spPr>
          <a:xfrm>
            <a:off x="2586403" y="4800600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4C11B4-F472-8880-96B5-4096B3A2015F}"/>
              </a:ext>
            </a:extLst>
          </p:cNvPr>
          <p:cNvSpPr/>
          <p:nvPr/>
        </p:nvSpPr>
        <p:spPr>
          <a:xfrm>
            <a:off x="2586403" y="5880746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C071C8-A566-5691-4469-36A78D908FCC}"/>
              </a:ext>
            </a:extLst>
          </p:cNvPr>
          <p:cNvSpPr/>
          <p:nvPr/>
        </p:nvSpPr>
        <p:spPr>
          <a:xfrm>
            <a:off x="4997929" y="5830563"/>
            <a:ext cx="1936856" cy="7461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Reactive + Analytical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E9F660-DB04-A1EF-6F7E-BC617913C54A}"/>
              </a:ext>
            </a:extLst>
          </p:cNvPr>
          <p:cNvCxnSpPr>
            <a:stCxn id="12" idx="3"/>
          </p:cNvCxnSpPr>
          <p:nvPr/>
        </p:nvCxnSpPr>
        <p:spPr>
          <a:xfrm flipV="1">
            <a:off x="2093643" y="2029030"/>
            <a:ext cx="215944" cy="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951107-A753-0659-C2A7-17AA7A1429A4}"/>
              </a:ext>
            </a:extLst>
          </p:cNvPr>
          <p:cNvCxnSpPr>
            <a:cxnSpLocks/>
          </p:cNvCxnSpPr>
          <p:nvPr/>
        </p:nvCxnSpPr>
        <p:spPr>
          <a:xfrm>
            <a:off x="2309587" y="2029030"/>
            <a:ext cx="0" cy="421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7B79BB-C777-08C9-96C7-D145ABAD27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09587" y="6245171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6159F6-CA9B-2A71-BAD4-7DF161D9C364}"/>
              </a:ext>
            </a:extLst>
          </p:cNvPr>
          <p:cNvCxnSpPr>
            <a:cxnSpLocks/>
          </p:cNvCxnSpPr>
          <p:nvPr/>
        </p:nvCxnSpPr>
        <p:spPr>
          <a:xfrm>
            <a:off x="2314585" y="5195933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87BE34-7046-4BCA-F571-4EBE661B825E}"/>
              </a:ext>
            </a:extLst>
          </p:cNvPr>
          <p:cNvCxnSpPr>
            <a:cxnSpLocks/>
          </p:cNvCxnSpPr>
          <p:nvPr/>
        </p:nvCxnSpPr>
        <p:spPr>
          <a:xfrm>
            <a:off x="2315183" y="4100032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76CC00-397D-C226-5EA8-F47BDE9FD967}"/>
              </a:ext>
            </a:extLst>
          </p:cNvPr>
          <p:cNvCxnSpPr>
            <a:cxnSpLocks/>
          </p:cNvCxnSpPr>
          <p:nvPr/>
        </p:nvCxnSpPr>
        <p:spPr>
          <a:xfrm>
            <a:off x="2306836" y="3035936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6CB0B5-315E-15CF-0CCE-49D92BD64FC1}"/>
              </a:ext>
            </a:extLst>
          </p:cNvPr>
          <p:cNvCxnSpPr>
            <a:cxnSpLocks/>
          </p:cNvCxnSpPr>
          <p:nvPr/>
        </p:nvCxnSpPr>
        <p:spPr>
          <a:xfrm>
            <a:off x="2301930" y="2034776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6365BD-2491-4736-3224-969B80279828}"/>
              </a:ext>
            </a:extLst>
          </p:cNvPr>
          <p:cNvCxnSpPr/>
          <p:nvPr/>
        </p:nvCxnSpPr>
        <p:spPr>
          <a:xfrm flipV="1">
            <a:off x="2091063" y="2979593"/>
            <a:ext cx="215944" cy="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EEEFC3-4CB6-6810-0D62-EA49AABE8B27}"/>
              </a:ext>
            </a:extLst>
          </p:cNvPr>
          <p:cNvCxnSpPr/>
          <p:nvPr/>
        </p:nvCxnSpPr>
        <p:spPr>
          <a:xfrm flipV="1">
            <a:off x="2091060" y="4033473"/>
            <a:ext cx="215944" cy="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8ECA821-559E-9832-0FCC-F31B5E46FE92}"/>
              </a:ext>
            </a:extLst>
          </p:cNvPr>
          <p:cNvSpPr/>
          <p:nvPr/>
        </p:nvSpPr>
        <p:spPr>
          <a:xfrm>
            <a:off x="10717076" y="2580640"/>
            <a:ext cx="1318385" cy="640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FE90CD1-04D9-0849-C34E-F931A3D76AE6}"/>
              </a:ext>
            </a:extLst>
          </p:cNvPr>
          <p:cNvSpPr/>
          <p:nvPr/>
        </p:nvSpPr>
        <p:spPr>
          <a:xfrm>
            <a:off x="8995379" y="672279"/>
            <a:ext cx="1452710" cy="640423"/>
          </a:xfrm>
          <a:prstGeom prst="roundRect">
            <a:avLst/>
          </a:prstGeom>
          <a:solidFill>
            <a:srgbClr val="F6B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Infra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CB4FA21-8D0F-C045-5318-ECB38ECA841B}"/>
              </a:ext>
            </a:extLst>
          </p:cNvPr>
          <p:cNvSpPr/>
          <p:nvPr/>
        </p:nvSpPr>
        <p:spPr>
          <a:xfrm>
            <a:off x="8995379" y="1619226"/>
            <a:ext cx="1452710" cy="640423"/>
          </a:xfrm>
          <a:prstGeom prst="roundRect">
            <a:avLst/>
          </a:prstGeom>
          <a:solidFill>
            <a:srgbClr val="F6B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AB5B95-10CE-0CD5-61EC-3172829EEC29}"/>
              </a:ext>
            </a:extLst>
          </p:cNvPr>
          <p:cNvSpPr/>
          <p:nvPr/>
        </p:nvSpPr>
        <p:spPr>
          <a:xfrm>
            <a:off x="8995379" y="2580640"/>
            <a:ext cx="1452710" cy="640423"/>
          </a:xfrm>
          <a:prstGeom prst="roundRect">
            <a:avLst/>
          </a:prstGeom>
          <a:solidFill>
            <a:srgbClr val="F6B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HIL, CAN Tools, ECU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E1FA79B-5C31-A8D4-4DE0-17ED9A7E1CCB}"/>
              </a:ext>
            </a:extLst>
          </p:cNvPr>
          <p:cNvSpPr/>
          <p:nvPr/>
        </p:nvSpPr>
        <p:spPr>
          <a:xfrm>
            <a:off x="8995379" y="3636938"/>
            <a:ext cx="1452710" cy="640423"/>
          </a:xfrm>
          <a:prstGeom prst="roundRect">
            <a:avLst/>
          </a:prstGeom>
          <a:solidFill>
            <a:srgbClr val="F6B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HIL, CAN Tools,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5A27637-E3EC-09D5-EEF6-9DBE7D5A4117}"/>
              </a:ext>
            </a:extLst>
          </p:cNvPr>
          <p:cNvSpPr/>
          <p:nvPr/>
        </p:nvSpPr>
        <p:spPr>
          <a:xfrm>
            <a:off x="8995379" y="4693236"/>
            <a:ext cx="1452710" cy="640423"/>
          </a:xfrm>
          <a:prstGeom prst="roundRect">
            <a:avLst/>
          </a:prstGeom>
          <a:solidFill>
            <a:srgbClr val="F6B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HW’s,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Labcar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2B7FD5A-ADD7-A146-FB52-3524B7E62BC0}"/>
              </a:ext>
            </a:extLst>
          </p:cNvPr>
          <p:cNvSpPr/>
          <p:nvPr/>
        </p:nvSpPr>
        <p:spPr>
          <a:xfrm>
            <a:off x="8995378" y="5643804"/>
            <a:ext cx="1520219" cy="746153"/>
          </a:xfrm>
          <a:prstGeom prst="roundRect">
            <a:avLst/>
          </a:prstGeom>
          <a:solidFill>
            <a:srgbClr val="F6B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Telemetry systems, OTA updation tools</a:t>
            </a: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9D8E400-5500-95F1-6B8E-F6F41D3F27DC}"/>
              </a:ext>
            </a:extLst>
          </p:cNvPr>
          <p:cNvSpPr/>
          <p:nvPr/>
        </p:nvSpPr>
        <p:spPr>
          <a:xfrm>
            <a:off x="10717077" y="3607057"/>
            <a:ext cx="1318384" cy="71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+ Limited vehicle testing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E604249-1E61-EFCE-2B94-5CDBCCB44A40}"/>
              </a:ext>
            </a:extLst>
          </p:cNvPr>
          <p:cNvSpPr/>
          <p:nvPr/>
        </p:nvSpPr>
        <p:spPr>
          <a:xfrm>
            <a:off x="10717076" y="4623495"/>
            <a:ext cx="1331129" cy="71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line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5913EC8-B15E-6F6E-F6EB-EFC448F18C77}"/>
              </a:ext>
            </a:extLst>
          </p:cNvPr>
          <p:cNvSpPr/>
          <p:nvPr/>
        </p:nvSpPr>
        <p:spPr>
          <a:xfrm>
            <a:off x="10683495" y="5643804"/>
            <a:ext cx="1431873" cy="71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Vehicle, Remote monitoring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3A3B13-51CA-68F7-DD05-6E19EECA6432}"/>
              </a:ext>
            </a:extLst>
          </p:cNvPr>
          <p:cNvCxnSpPr>
            <a:cxnSpLocks/>
          </p:cNvCxnSpPr>
          <p:nvPr/>
        </p:nvCxnSpPr>
        <p:spPr>
          <a:xfrm>
            <a:off x="4654951" y="1973150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6035FD-379B-DBEF-447A-F8F5CA86D00D}"/>
              </a:ext>
            </a:extLst>
          </p:cNvPr>
          <p:cNvCxnSpPr>
            <a:cxnSpLocks/>
          </p:cNvCxnSpPr>
          <p:nvPr/>
        </p:nvCxnSpPr>
        <p:spPr>
          <a:xfrm>
            <a:off x="4664427" y="3011188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EC1A18-0865-D0D3-2CF0-239F0708A3C4}"/>
              </a:ext>
            </a:extLst>
          </p:cNvPr>
          <p:cNvCxnSpPr>
            <a:cxnSpLocks/>
          </p:cNvCxnSpPr>
          <p:nvPr/>
        </p:nvCxnSpPr>
        <p:spPr>
          <a:xfrm>
            <a:off x="4661843" y="4027055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34C556-B874-9493-163B-5C9E8FCE728D}"/>
              </a:ext>
            </a:extLst>
          </p:cNvPr>
          <p:cNvCxnSpPr>
            <a:cxnSpLocks/>
          </p:cNvCxnSpPr>
          <p:nvPr/>
        </p:nvCxnSpPr>
        <p:spPr>
          <a:xfrm>
            <a:off x="4669332" y="5065093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D4F6A9-7212-F9D4-77CB-EC2DDF7ADF27}"/>
              </a:ext>
            </a:extLst>
          </p:cNvPr>
          <p:cNvCxnSpPr>
            <a:cxnSpLocks/>
          </p:cNvCxnSpPr>
          <p:nvPr/>
        </p:nvCxnSpPr>
        <p:spPr>
          <a:xfrm>
            <a:off x="4691616" y="6224940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7A2DE7-09D1-5BBA-D359-F578E2AFED00}"/>
              </a:ext>
            </a:extLst>
          </p:cNvPr>
          <p:cNvCxnSpPr>
            <a:cxnSpLocks/>
          </p:cNvCxnSpPr>
          <p:nvPr/>
        </p:nvCxnSpPr>
        <p:spPr>
          <a:xfrm>
            <a:off x="7001776" y="1920637"/>
            <a:ext cx="312156" cy="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797A8F-277E-1A04-5412-F7289D45DBCD}"/>
              </a:ext>
            </a:extLst>
          </p:cNvPr>
          <p:cNvCxnSpPr>
            <a:cxnSpLocks/>
          </p:cNvCxnSpPr>
          <p:nvPr/>
        </p:nvCxnSpPr>
        <p:spPr>
          <a:xfrm>
            <a:off x="7037116" y="3017388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E05BE66-677E-04BC-04D7-48D36C2F5381}"/>
              </a:ext>
            </a:extLst>
          </p:cNvPr>
          <p:cNvCxnSpPr>
            <a:cxnSpLocks/>
          </p:cNvCxnSpPr>
          <p:nvPr/>
        </p:nvCxnSpPr>
        <p:spPr>
          <a:xfrm>
            <a:off x="7029075" y="4408105"/>
            <a:ext cx="27681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04F903-9F67-7D4A-A3FE-02FE0E852A1C}"/>
              </a:ext>
            </a:extLst>
          </p:cNvPr>
          <p:cNvCxnSpPr>
            <a:cxnSpLocks/>
          </p:cNvCxnSpPr>
          <p:nvPr/>
        </p:nvCxnSpPr>
        <p:spPr>
          <a:xfrm>
            <a:off x="6934785" y="6116364"/>
            <a:ext cx="349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E478D4-C1C6-0309-1252-5D0A6DF15285}"/>
              </a:ext>
            </a:extLst>
          </p:cNvPr>
          <p:cNvCxnSpPr>
            <a:cxnSpLocks/>
          </p:cNvCxnSpPr>
          <p:nvPr/>
        </p:nvCxnSpPr>
        <p:spPr>
          <a:xfrm>
            <a:off x="8839726" y="5979203"/>
            <a:ext cx="15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F322F-A0EC-F1A0-BFBD-B8D36908EEAC}"/>
              </a:ext>
            </a:extLst>
          </p:cNvPr>
          <p:cNvCxnSpPr>
            <a:cxnSpLocks/>
          </p:cNvCxnSpPr>
          <p:nvPr/>
        </p:nvCxnSpPr>
        <p:spPr>
          <a:xfrm>
            <a:off x="8836480" y="5013447"/>
            <a:ext cx="15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E55196-B043-BE82-97E5-97916F5B05FD}"/>
              </a:ext>
            </a:extLst>
          </p:cNvPr>
          <p:cNvCxnSpPr>
            <a:cxnSpLocks/>
          </p:cNvCxnSpPr>
          <p:nvPr/>
        </p:nvCxnSpPr>
        <p:spPr>
          <a:xfrm>
            <a:off x="8836480" y="3957149"/>
            <a:ext cx="15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CA7785-5709-7BE4-9CCC-D5F464858154}"/>
              </a:ext>
            </a:extLst>
          </p:cNvPr>
          <p:cNvCxnSpPr>
            <a:cxnSpLocks/>
          </p:cNvCxnSpPr>
          <p:nvPr/>
        </p:nvCxnSpPr>
        <p:spPr>
          <a:xfrm>
            <a:off x="8839726" y="2960302"/>
            <a:ext cx="15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DBE7A5E-5896-C394-550B-3CD051AD814B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>
            <a:off x="8766705" y="1939438"/>
            <a:ext cx="22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95B5AD-3420-673B-0D54-D6E610BA71F5}"/>
              </a:ext>
            </a:extLst>
          </p:cNvPr>
          <p:cNvCxnSpPr>
            <a:cxnSpLocks/>
          </p:cNvCxnSpPr>
          <p:nvPr/>
        </p:nvCxnSpPr>
        <p:spPr>
          <a:xfrm>
            <a:off x="10527849" y="5979203"/>
            <a:ext cx="15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8A42FB-3925-2CA5-29CF-FA3DE7F659B0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0437774" y="4979095"/>
            <a:ext cx="279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9C47E7-D1C4-2C40-1606-75785283E2B3}"/>
              </a:ext>
            </a:extLst>
          </p:cNvPr>
          <p:cNvCxnSpPr>
            <a:cxnSpLocks/>
          </p:cNvCxnSpPr>
          <p:nvPr/>
        </p:nvCxnSpPr>
        <p:spPr>
          <a:xfrm>
            <a:off x="10448089" y="3957149"/>
            <a:ext cx="279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6683261-C845-9AEF-2169-06B4CF1FFC0D}"/>
              </a:ext>
            </a:extLst>
          </p:cNvPr>
          <p:cNvCxnSpPr>
            <a:cxnSpLocks/>
          </p:cNvCxnSpPr>
          <p:nvPr/>
        </p:nvCxnSpPr>
        <p:spPr>
          <a:xfrm>
            <a:off x="10437589" y="2895599"/>
            <a:ext cx="279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4F5781-F557-8A6F-920A-961D4428DE30}"/>
              </a:ext>
            </a:extLst>
          </p:cNvPr>
          <p:cNvCxnSpPr>
            <a:cxnSpLocks/>
          </p:cNvCxnSpPr>
          <p:nvPr/>
        </p:nvCxnSpPr>
        <p:spPr>
          <a:xfrm>
            <a:off x="10404193" y="1918772"/>
            <a:ext cx="279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row: Down 89">
            <a:extLst>
              <a:ext uri="{FF2B5EF4-FFF2-40B4-BE49-F238E27FC236}">
                <a16:creationId xmlns:a16="http://schemas.microsoft.com/office/drawing/2014/main" id="{1427200B-D658-F327-AB05-B95A92201F50}"/>
              </a:ext>
            </a:extLst>
          </p:cNvPr>
          <p:cNvSpPr/>
          <p:nvPr/>
        </p:nvSpPr>
        <p:spPr>
          <a:xfrm>
            <a:off x="968644" y="1333672"/>
            <a:ext cx="108488" cy="240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36DC877A-EFAB-3BCB-CE96-9BF566F6F87C}"/>
              </a:ext>
            </a:extLst>
          </p:cNvPr>
          <p:cNvSpPr/>
          <p:nvPr/>
        </p:nvSpPr>
        <p:spPr>
          <a:xfrm>
            <a:off x="8081839" y="1322672"/>
            <a:ext cx="108488" cy="240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5314CA40-C4EA-FC68-2767-F16861E33A28}"/>
              </a:ext>
            </a:extLst>
          </p:cNvPr>
          <p:cNvSpPr/>
          <p:nvPr/>
        </p:nvSpPr>
        <p:spPr>
          <a:xfrm>
            <a:off x="5913459" y="1300110"/>
            <a:ext cx="108488" cy="240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Down 92">
            <a:extLst>
              <a:ext uri="{FF2B5EF4-FFF2-40B4-BE49-F238E27FC236}">
                <a16:creationId xmlns:a16="http://schemas.microsoft.com/office/drawing/2014/main" id="{E1ADE4EB-A1C4-94B8-B6BF-741E486A2AF9}"/>
              </a:ext>
            </a:extLst>
          </p:cNvPr>
          <p:cNvSpPr/>
          <p:nvPr/>
        </p:nvSpPr>
        <p:spPr>
          <a:xfrm>
            <a:off x="3509155" y="1357284"/>
            <a:ext cx="108488" cy="240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CDF44622-839F-1532-5144-11C3048CFD2A}"/>
              </a:ext>
            </a:extLst>
          </p:cNvPr>
          <p:cNvSpPr/>
          <p:nvPr/>
        </p:nvSpPr>
        <p:spPr>
          <a:xfrm>
            <a:off x="9646999" y="1340147"/>
            <a:ext cx="108488" cy="240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95811D26-7B41-D893-1966-45325D701A79}"/>
              </a:ext>
            </a:extLst>
          </p:cNvPr>
          <p:cNvSpPr/>
          <p:nvPr/>
        </p:nvSpPr>
        <p:spPr>
          <a:xfrm>
            <a:off x="11320647" y="1312702"/>
            <a:ext cx="108488" cy="240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Chevron 95">
            <a:extLst>
              <a:ext uri="{FF2B5EF4-FFF2-40B4-BE49-F238E27FC236}">
                <a16:creationId xmlns:a16="http://schemas.microsoft.com/office/drawing/2014/main" id="{D1AA1C08-23BD-39FB-03A9-D9A69D618A38}"/>
              </a:ext>
            </a:extLst>
          </p:cNvPr>
          <p:cNvSpPr/>
          <p:nvPr/>
        </p:nvSpPr>
        <p:spPr>
          <a:xfrm>
            <a:off x="2199032" y="968033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Arrow: Chevron 96">
            <a:extLst>
              <a:ext uri="{FF2B5EF4-FFF2-40B4-BE49-F238E27FC236}">
                <a16:creationId xmlns:a16="http://schemas.microsoft.com/office/drawing/2014/main" id="{BAA9401F-2B1C-B34F-6116-952F74E42CD9}"/>
              </a:ext>
            </a:extLst>
          </p:cNvPr>
          <p:cNvSpPr/>
          <p:nvPr/>
        </p:nvSpPr>
        <p:spPr>
          <a:xfrm>
            <a:off x="4643585" y="923347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Arrow: Chevron 97">
            <a:extLst>
              <a:ext uri="{FF2B5EF4-FFF2-40B4-BE49-F238E27FC236}">
                <a16:creationId xmlns:a16="http://schemas.microsoft.com/office/drawing/2014/main" id="{1444732A-78A7-68A8-BBF7-35C34B5F946B}"/>
              </a:ext>
            </a:extLst>
          </p:cNvPr>
          <p:cNvSpPr/>
          <p:nvPr/>
        </p:nvSpPr>
        <p:spPr>
          <a:xfrm>
            <a:off x="7024864" y="925929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Arrow: Chevron 98">
            <a:extLst>
              <a:ext uri="{FF2B5EF4-FFF2-40B4-BE49-F238E27FC236}">
                <a16:creationId xmlns:a16="http://schemas.microsoft.com/office/drawing/2014/main" id="{87416207-D577-B7E9-811B-F74C03C5C213}"/>
              </a:ext>
            </a:extLst>
          </p:cNvPr>
          <p:cNvSpPr/>
          <p:nvPr/>
        </p:nvSpPr>
        <p:spPr>
          <a:xfrm>
            <a:off x="8780809" y="918576"/>
            <a:ext cx="196234" cy="112886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Arrow: Chevron 99">
            <a:extLst>
              <a:ext uri="{FF2B5EF4-FFF2-40B4-BE49-F238E27FC236}">
                <a16:creationId xmlns:a16="http://schemas.microsoft.com/office/drawing/2014/main" id="{EF036CAE-9791-06DE-2982-3547C63B7E42}"/>
              </a:ext>
            </a:extLst>
          </p:cNvPr>
          <p:cNvSpPr/>
          <p:nvPr/>
        </p:nvSpPr>
        <p:spPr>
          <a:xfrm>
            <a:off x="10466423" y="929885"/>
            <a:ext cx="177899" cy="108682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8B2A46A-25E6-2603-A4A2-DA49FB528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79181"/>
              </p:ext>
            </p:extLst>
          </p:nvPr>
        </p:nvGraphicFramePr>
        <p:xfrm>
          <a:off x="1022888" y="1161849"/>
          <a:ext cx="4107050" cy="3572881"/>
        </p:xfrm>
        <a:graphic>
          <a:graphicData uri="http://schemas.openxmlformats.org/drawingml/2006/table">
            <a:tbl>
              <a:tblPr/>
              <a:tblGrid>
                <a:gridCol w="1485221">
                  <a:extLst>
                    <a:ext uri="{9D8B030D-6E8A-4147-A177-3AD203B41FA5}">
                      <a16:colId xmlns:a16="http://schemas.microsoft.com/office/drawing/2014/main" val="4067699608"/>
                    </a:ext>
                  </a:extLst>
                </a:gridCol>
                <a:gridCol w="519867">
                  <a:extLst>
                    <a:ext uri="{9D8B030D-6E8A-4147-A177-3AD203B41FA5}">
                      <a16:colId xmlns:a16="http://schemas.microsoft.com/office/drawing/2014/main" val="1453288186"/>
                    </a:ext>
                  </a:extLst>
                </a:gridCol>
                <a:gridCol w="527296">
                  <a:extLst>
                    <a:ext uri="{9D8B030D-6E8A-4147-A177-3AD203B41FA5}">
                      <a16:colId xmlns:a16="http://schemas.microsoft.com/office/drawing/2014/main" val="3559261279"/>
                    </a:ext>
                  </a:extLst>
                </a:gridCol>
                <a:gridCol w="483958">
                  <a:extLst>
                    <a:ext uri="{9D8B030D-6E8A-4147-A177-3AD203B41FA5}">
                      <a16:colId xmlns:a16="http://schemas.microsoft.com/office/drawing/2014/main" val="3751651823"/>
                    </a:ext>
                  </a:extLst>
                </a:gridCol>
                <a:gridCol w="483957">
                  <a:extLst>
                    <a:ext uri="{9D8B030D-6E8A-4147-A177-3AD203B41FA5}">
                      <a16:colId xmlns:a16="http://schemas.microsoft.com/office/drawing/2014/main" val="1713067082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3291986"/>
                    </a:ext>
                  </a:extLst>
                </a:gridCol>
              </a:tblGrid>
              <a:tr h="232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BEV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FCEV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HEV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PHEV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98874"/>
                  </a:ext>
                </a:extLst>
              </a:tr>
              <a:tr h="6648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Cruise Control / Adaptive Cruise Status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865877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Energy Consumption Display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30354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Battery State of Health Display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769106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Charging Schedule Visualization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64177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Hybrid Power Flow Animation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48763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Hydrogen Tank Pressure Display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76475"/>
                  </a:ext>
                </a:extLst>
              </a:tr>
              <a:tr h="4459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Instant Fuel Economy Gauge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5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2839BB-654C-E403-67E7-8FB2A701D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80997"/>
              </p:ext>
            </p:extLst>
          </p:nvPr>
        </p:nvGraphicFramePr>
        <p:xfrm>
          <a:off x="5560636" y="887762"/>
          <a:ext cx="6101839" cy="4552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15">
                  <a:extLst>
                    <a:ext uri="{9D8B030D-6E8A-4147-A177-3AD203B41FA5}">
                      <a16:colId xmlns:a16="http://schemas.microsoft.com/office/drawing/2014/main" val="3264103921"/>
                    </a:ext>
                  </a:extLst>
                </a:gridCol>
                <a:gridCol w="932616">
                  <a:extLst>
                    <a:ext uri="{9D8B030D-6E8A-4147-A177-3AD203B41FA5}">
                      <a16:colId xmlns:a16="http://schemas.microsoft.com/office/drawing/2014/main" val="216018843"/>
                    </a:ext>
                  </a:extLst>
                </a:gridCol>
                <a:gridCol w="919981">
                  <a:extLst>
                    <a:ext uri="{9D8B030D-6E8A-4147-A177-3AD203B41FA5}">
                      <a16:colId xmlns:a16="http://schemas.microsoft.com/office/drawing/2014/main" val="1214950837"/>
                    </a:ext>
                  </a:extLst>
                </a:gridCol>
                <a:gridCol w="2786227">
                  <a:extLst>
                    <a:ext uri="{9D8B030D-6E8A-4147-A177-3AD203B41FA5}">
                      <a16:colId xmlns:a16="http://schemas.microsoft.com/office/drawing/2014/main" val="2559360609"/>
                    </a:ext>
                  </a:extLst>
                </a:gridCol>
              </a:tblGrid>
              <a:tr h="634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Phase</a:t>
                      </a:r>
                      <a:endParaRPr lang="en-US" sz="1000" b="1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Certification</a:t>
                      </a:r>
                      <a:endParaRPr lang="en-US" sz="1000" b="1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Homologation</a:t>
                      </a:r>
                      <a:endParaRPr lang="en-US" sz="1000" b="1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</a:t>
                      </a:r>
                    </a:p>
                    <a:p>
                      <a:pPr algn="ctr" fontAlgn="t"/>
                      <a:endParaRPr lang="en-US" sz="1000" b="1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US" sz="1000" b="1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4419"/>
                  </a:ext>
                </a:extLst>
              </a:tr>
              <a:tr h="6342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Release</a:t>
                      </a:r>
                      <a:endParaRPr lang="en-US" sz="1000" b="1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Needed</a:t>
                      </a:r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Needed</a:t>
                      </a:r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builds for testing and development. No formal compliance required.</a:t>
                      </a:r>
                    </a:p>
                    <a:p>
                      <a:pPr algn="ctr" fontAlgn="t"/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020873"/>
                  </a:ext>
                </a:extLst>
              </a:tr>
              <a:tr h="844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 (Proto) Release</a:t>
                      </a:r>
                      <a:endParaRPr lang="en-US" sz="1000" b="1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Needed</a:t>
                      </a:r>
                      <a:endParaRPr lang="en-US" sz="1000" b="0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Sometimes Needed</a:t>
                      </a:r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be needed for early demos or trials, especially if shared with external stakeholders or regulators.</a:t>
                      </a:r>
                    </a:p>
                    <a:p>
                      <a:pPr algn="ctr" fontAlgn="t"/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26130"/>
                  </a:ext>
                </a:extLst>
              </a:tr>
              <a:tr h="844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Pre-Production Release</a:t>
                      </a:r>
                      <a:endParaRPr lang="en-US" sz="1000" b="1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 Needed</a:t>
                      </a:r>
                      <a:endParaRPr lang="en-US" sz="1000" b="0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Usually Needed</a:t>
                      </a:r>
                      <a:endParaRPr lang="en-US" sz="1000" b="0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validation before production. Often used for formal testing, certification, and homologation.</a:t>
                      </a:r>
                    </a:p>
                    <a:p>
                      <a:pPr algn="ctr" fontAlgn="t"/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335442"/>
                  </a:ext>
                </a:extLst>
              </a:tr>
              <a:tr h="844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Release</a:t>
                      </a:r>
                      <a:endParaRPr lang="en-US" sz="1000" b="1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Required</a:t>
                      </a:r>
                      <a:endParaRPr lang="en-US" sz="1000" b="0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</a:t>
                      </a:r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meet all regulatory, safety, and compliance standards. Certification and homologation are mandatory.</a:t>
                      </a:r>
                    </a:p>
                    <a:p>
                      <a:pPr algn="ctr" fontAlgn="t"/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866765"/>
                  </a:ext>
                </a:extLst>
              </a:tr>
              <a:tr h="7504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Post-Production Release</a:t>
                      </a:r>
                      <a:endParaRPr lang="en-US" sz="1000" b="1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</a:t>
                      </a:r>
                      <a:endParaRPr lang="en-US" sz="1000" b="0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</a:t>
                      </a:r>
                      <a:endParaRPr lang="en-US" sz="1000" b="0" i="0" u="none" strike="noStrike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Needed only if updates affect certified components or regulatory aspects. Minor patches may not require re-certification.</a:t>
                      </a:r>
                      <a:endParaRPr lang="en-US" sz="1000" b="0" i="0" u="none" strike="noStrike" dirty="0">
                        <a:solidFill>
                          <a:srgbClr val="42424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353" marR="2946" marT="2946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9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1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4D395D-6B1D-FFC3-35A9-2C6261EFA280}"/>
              </a:ext>
            </a:extLst>
          </p:cNvPr>
          <p:cNvSpPr/>
          <p:nvPr/>
        </p:nvSpPr>
        <p:spPr>
          <a:xfrm>
            <a:off x="538480" y="447040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9EC706-16FE-C283-5B54-6B856A17F5A9}"/>
              </a:ext>
            </a:extLst>
          </p:cNvPr>
          <p:cNvSpPr/>
          <p:nvPr/>
        </p:nvSpPr>
        <p:spPr>
          <a:xfrm>
            <a:off x="538480" y="1544320"/>
            <a:ext cx="2062480" cy="81280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F92A38-E3F5-3956-ABC1-8AF8CE4B6984}"/>
              </a:ext>
            </a:extLst>
          </p:cNvPr>
          <p:cNvSpPr/>
          <p:nvPr/>
        </p:nvSpPr>
        <p:spPr>
          <a:xfrm>
            <a:off x="558800" y="2595407"/>
            <a:ext cx="2062480" cy="848361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E22A2D-B57E-C1D2-5D5F-FB928A430757}"/>
              </a:ext>
            </a:extLst>
          </p:cNvPr>
          <p:cNvSpPr/>
          <p:nvPr/>
        </p:nvSpPr>
        <p:spPr>
          <a:xfrm>
            <a:off x="558800" y="3770047"/>
            <a:ext cx="2103120" cy="902691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2F0DC7-1FB2-F728-6F28-F4A6BF992332}"/>
              </a:ext>
            </a:extLst>
          </p:cNvPr>
          <p:cNvSpPr/>
          <p:nvPr/>
        </p:nvSpPr>
        <p:spPr>
          <a:xfrm>
            <a:off x="2921000" y="447040"/>
            <a:ext cx="2062478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8A7CA4-68CC-84BF-F19D-88219C011BE9}"/>
              </a:ext>
            </a:extLst>
          </p:cNvPr>
          <p:cNvSpPr/>
          <p:nvPr/>
        </p:nvSpPr>
        <p:spPr>
          <a:xfrm>
            <a:off x="2921000" y="1544320"/>
            <a:ext cx="2062478" cy="85344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Cruise control / Adaptive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Cruise Status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C9DD25-F993-E662-4477-60508D1C22D0}"/>
              </a:ext>
            </a:extLst>
          </p:cNvPr>
          <p:cNvSpPr/>
          <p:nvPr/>
        </p:nvSpPr>
        <p:spPr>
          <a:xfrm>
            <a:off x="2944247" y="2611636"/>
            <a:ext cx="2062478" cy="84836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Display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45DB8B-5B5C-F9DD-E236-1EF77AA5809C}"/>
              </a:ext>
            </a:extLst>
          </p:cNvPr>
          <p:cNvSpPr/>
          <p:nvPr/>
        </p:nvSpPr>
        <p:spPr>
          <a:xfrm>
            <a:off x="2959747" y="3764194"/>
            <a:ext cx="2062479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Fuel Economy Gauge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D21DAE-D847-15F3-99A5-D612224B206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61920" y="4129954"/>
            <a:ext cx="297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6FDB20-61C5-C420-D72B-37F9DB1613A2}"/>
              </a:ext>
            </a:extLst>
          </p:cNvPr>
          <p:cNvCxnSpPr>
            <a:cxnSpLocks/>
          </p:cNvCxnSpPr>
          <p:nvPr/>
        </p:nvCxnSpPr>
        <p:spPr>
          <a:xfrm>
            <a:off x="2600960" y="1950720"/>
            <a:ext cx="332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641DA-1F0F-0DED-72C4-723E8BB56892}"/>
              </a:ext>
            </a:extLst>
          </p:cNvPr>
          <p:cNvCxnSpPr>
            <a:cxnSpLocks/>
          </p:cNvCxnSpPr>
          <p:nvPr/>
        </p:nvCxnSpPr>
        <p:spPr>
          <a:xfrm>
            <a:off x="2611464" y="3035258"/>
            <a:ext cx="332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CD3C2A-62A7-23D0-EFCB-9261F9DCE460}"/>
              </a:ext>
            </a:extLst>
          </p:cNvPr>
          <p:cNvSpPr/>
          <p:nvPr/>
        </p:nvSpPr>
        <p:spPr>
          <a:xfrm>
            <a:off x="2959747" y="4796207"/>
            <a:ext cx="2062479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State of Health Display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A4A1F4-F9B2-3A65-3B7D-7FA12B1FBAC4}"/>
              </a:ext>
            </a:extLst>
          </p:cNvPr>
          <p:cNvCxnSpPr>
            <a:cxnSpLocks/>
          </p:cNvCxnSpPr>
          <p:nvPr/>
        </p:nvCxnSpPr>
        <p:spPr>
          <a:xfrm flipH="1">
            <a:off x="2763869" y="4129954"/>
            <a:ext cx="13986" cy="193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6DFF-2708-4AC8-A307-754775716135}"/>
              </a:ext>
            </a:extLst>
          </p:cNvPr>
          <p:cNvCxnSpPr>
            <a:cxnSpLocks/>
          </p:cNvCxnSpPr>
          <p:nvPr/>
        </p:nvCxnSpPr>
        <p:spPr>
          <a:xfrm>
            <a:off x="2784529" y="5258832"/>
            <a:ext cx="144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7BE999-30F2-9B3A-E417-F4E418491A50}"/>
              </a:ext>
            </a:extLst>
          </p:cNvPr>
          <p:cNvSpPr/>
          <p:nvPr/>
        </p:nvSpPr>
        <p:spPr>
          <a:xfrm>
            <a:off x="2951997" y="5766143"/>
            <a:ext cx="2062479" cy="731520"/>
          </a:xfrm>
          <a:prstGeom prst="roundRect">
            <a:avLst/>
          </a:prstGeom>
          <a:solidFill>
            <a:srgbClr val="FFD2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Power Flow Animation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5E88EE-2666-B8E2-E465-59B6978C4D8E}"/>
              </a:ext>
            </a:extLst>
          </p:cNvPr>
          <p:cNvCxnSpPr>
            <a:cxnSpLocks/>
          </p:cNvCxnSpPr>
          <p:nvPr/>
        </p:nvCxnSpPr>
        <p:spPr>
          <a:xfrm>
            <a:off x="2776780" y="6077657"/>
            <a:ext cx="144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01A394-D94C-0FB3-5B77-F39DB70D3FAB}"/>
              </a:ext>
            </a:extLst>
          </p:cNvPr>
          <p:cNvSpPr/>
          <p:nvPr/>
        </p:nvSpPr>
        <p:spPr>
          <a:xfrm>
            <a:off x="6040805" y="447040"/>
            <a:ext cx="2062480" cy="627346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584A30-2DB8-0AE2-C605-24FB4F08BC7C}"/>
              </a:ext>
            </a:extLst>
          </p:cNvPr>
          <p:cNvSpPr/>
          <p:nvPr/>
        </p:nvSpPr>
        <p:spPr>
          <a:xfrm>
            <a:off x="6096770" y="1431367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757651-ECE0-9C5E-02C2-339C9F738525}"/>
              </a:ext>
            </a:extLst>
          </p:cNvPr>
          <p:cNvSpPr/>
          <p:nvPr/>
        </p:nvSpPr>
        <p:spPr>
          <a:xfrm>
            <a:off x="6096770" y="242136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941446-A438-DA2A-A024-6841754FF801}"/>
              </a:ext>
            </a:extLst>
          </p:cNvPr>
          <p:cNvSpPr/>
          <p:nvPr/>
        </p:nvSpPr>
        <p:spPr>
          <a:xfrm>
            <a:off x="6096770" y="345510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04C5F30-3867-2CD3-E61B-B85132A7086C}"/>
              </a:ext>
            </a:extLst>
          </p:cNvPr>
          <p:cNvSpPr/>
          <p:nvPr/>
        </p:nvSpPr>
        <p:spPr>
          <a:xfrm>
            <a:off x="6096770" y="457778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B9BAD9-D6F8-67E8-FABA-35C1CAB07101}"/>
              </a:ext>
            </a:extLst>
          </p:cNvPr>
          <p:cNvSpPr/>
          <p:nvPr/>
        </p:nvSpPr>
        <p:spPr>
          <a:xfrm>
            <a:off x="6096770" y="5657927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F55E89-93A3-BC0C-FD87-DAD9905AC306}"/>
              </a:ext>
            </a:extLst>
          </p:cNvPr>
          <p:cNvSpPr/>
          <p:nvPr/>
        </p:nvSpPr>
        <p:spPr>
          <a:xfrm>
            <a:off x="1621204" y="366965"/>
            <a:ext cx="2062480" cy="627346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B1C22A-20CD-23D4-585B-94148259D0E8}"/>
              </a:ext>
            </a:extLst>
          </p:cNvPr>
          <p:cNvSpPr/>
          <p:nvPr/>
        </p:nvSpPr>
        <p:spPr>
          <a:xfrm>
            <a:off x="1653922" y="1428782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830141-742D-C2E2-E041-6AC8161D58E2}"/>
              </a:ext>
            </a:extLst>
          </p:cNvPr>
          <p:cNvSpPr/>
          <p:nvPr/>
        </p:nvSpPr>
        <p:spPr>
          <a:xfrm>
            <a:off x="1653922" y="2418776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B48B33-806F-BCF5-4918-E83AE15B093A}"/>
              </a:ext>
            </a:extLst>
          </p:cNvPr>
          <p:cNvSpPr/>
          <p:nvPr/>
        </p:nvSpPr>
        <p:spPr>
          <a:xfrm>
            <a:off x="1653922" y="3452516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CC30D68-25D0-78AE-D406-6B4B6DFFCD35}"/>
              </a:ext>
            </a:extLst>
          </p:cNvPr>
          <p:cNvSpPr/>
          <p:nvPr/>
        </p:nvSpPr>
        <p:spPr>
          <a:xfrm>
            <a:off x="1653922" y="4575196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3A0318-7F2A-D75B-0E46-3A6D52E35FDA}"/>
              </a:ext>
            </a:extLst>
          </p:cNvPr>
          <p:cNvSpPr/>
          <p:nvPr/>
        </p:nvSpPr>
        <p:spPr>
          <a:xfrm>
            <a:off x="1653922" y="5655342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4CF6B-423A-7A88-2103-98CA2FD80CA6}"/>
              </a:ext>
            </a:extLst>
          </p:cNvPr>
          <p:cNvSpPr/>
          <p:nvPr/>
        </p:nvSpPr>
        <p:spPr>
          <a:xfrm>
            <a:off x="4788885" y="403128"/>
            <a:ext cx="2062480" cy="62734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A6CA5A-A9C7-331C-F3C5-570C73AE55D3}"/>
              </a:ext>
            </a:extLst>
          </p:cNvPr>
          <p:cNvSpPr/>
          <p:nvPr/>
        </p:nvSpPr>
        <p:spPr>
          <a:xfrm>
            <a:off x="4821603" y="1418451"/>
            <a:ext cx="2062480" cy="7315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Needed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3FE5D-6D2A-477C-FDFF-A862D351CFA0}"/>
              </a:ext>
            </a:extLst>
          </p:cNvPr>
          <p:cNvSpPr/>
          <p:nvPr/>
        </p:nvSpPr>
        <p:spPr>
          <a:xfrm>
            <a:off x="4821603" y="2408445"/>
            <a:ext cx="2062480" cy="7315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Needed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6F6CE4-469B-9006-B58F-43CC50889652}"/>
              </a:ext>
            </a:extLst>
          </p:cNvPr>
          <p:cNvSpPr/>
          <p:nvPr/>
        </p:nvSpPr>
        <p:spPr>
          <a:xfrm>
            <a:off x="4821603" y="3442185"/>
            <a:ext cx="2062480" cy="7315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Needed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0E8B8B-6E22-B04A-0D37-985CB4B5A448}"/>
              </a:ext>
            </a:extLst>
          </p:cNvPr>
          <p:cNvSpPr/>
          <p:nvPr/>
        </p:nvSpPr>
        <p:spPr>
          <a:xfrm>
            <a:off x="4821603" y="4564865"/>
            <a:ext cx="2062480" cy="7315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6FBDE5-1EA9-61FD-6BA4-240E17F2F691}"/>
              </a:ext>
            </a:extLst>
          </p:cNvPr>
          <p:cNvSpPr/>
          <p:nvPr/>
        </p:nvSpPr>
        <p:spPr>
          <a:xfrm>
            <a:off x="4821603" y="5645011"/>
            <a:ext cx="2062480" cy="7315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5330CD-DFBC-F3A3-B158-D28F8F84D520}"/>
              </a:ext>
            </a:extLst>
          </p:cNvPr>
          <p:cNvSpPr/>
          <p:nvPr/>
        </p:nvSpPr>
        <p:spPr>
          <a:xfrm>
            <a:off x="7923848" y="366965"/>
            <a:ext cx="2062480" cy="6273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Homologation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E4323D-FF06-C8E9-6863-864C020244C8}"/>
              </a:ext>
            </a:extLst>
          </p:cNvPr>
          <p:cNvSpPr/>
          <p:nvPr/>
        </p:nvSpPr>
        <p:spPr>
          <a:xfrm>
            <a:off x="7989284" y="1412032"/>
            <a:ext cx="2062480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Needed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t"/>
            <a:endParaRPr lang="en-US" sz="1400" i="0" u="none" strike="noStrike" dirty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9211F1-F76A-8A81-A7A9-53CAB82528C7}"/>
              </a:ext>
            </a:extLst>
          </p:cNvPr>
          <p:cNvSpPr/>
          <p:nvPr/>
        </p:nvSpPr>
        <p:spPr>
          <a:xfrm>
            <a:off x="7989284" y="2407141"/>
            <a:ext cx="2062480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Needed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5AE067-1104-4D2A-5E9B-CE39444A36E0}"/>
              </a:ext>
            </a:extLst>
          </p:cNvPr>
          <p:cNvSpPr/>
          <p:nvPr/>
        </p:nvSpPr>
        <p:spPr>
          <a:xfrm>
            <a:off x="7989284" y="3440881"/>
            <a:ext cx="2062480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Needed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299F0E-F69B-BE72-7CFF-B383B84BCB3A}"/>
              </a:ext>
            </a:extLst>
          </p:cNvPr>
          <p:cNvSpPr/>
          <p:nvPr/>
        </p:nvSpPr>
        <p:spPr>
          <a:xfrm>
            <a:off x="7989284" y="4564865"/>
            <a:ext cx="2062480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2734C-35C7-CCF8-255D-AD9890918FFD}"/>
              </a:ext>
            </a:extLst>
          </p:cNvPr>
          <p:cNvSpPr/>
          <p:nvPr/>
        </p:nvSpPr>
        <p:spPr>
          <a:xfrm>
            <a:off x="7989284" y="5645011"/>
            <a:ext cx="2062480" cy="731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C499BC-9ED8-3091-8AA4-E977C061892E}"/>
              </a:ext>
            </a:extLst>
          </p:cNvPr>
          <p:cNvSpPr/>
          <p:nvPr/>
        </p:nvSpPr>
        <p:spPr>
          <a:xfrm>
            <a:off x="4076054" y="1790054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C829D283-D05E-1428-B0E8-62067ADB7057}"/>
              </a:ext>
            </a:extLst>
          </p:cNvPr>
          <p:cNvSpPr/>
          <p:nvPr/>
        </p:nvSpPr>
        <p:spPr>
          <a:xfrm>
            <a:off x="4021029" y="3651658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857707BD-61D5-772F-0268-571C847B907D}"/>
              </a:ext>
            </a:extLst>
          </p:cNvPr>
          <p:cNvSpPr/>
          <p:nvPr/>
        </p:nvSpPr>
        <p:spPr>
          <a:xfrm>
            <a:off x="4000364" y="4853133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DBA70E8E-9314-6C04-7D4A-A10EE495FD0B}"/>
              </a:ext>
            </a:extLst>
          </p:cNvPr>
          <p:cNvSpPr/>
          <p:nvPr/>
        </p:nvSpPr>
        <p:spPr>
          <a:xfrm>
            <a:off x="4021029" y="5866119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11F6F5D9-BD7D-85E9-6871-AF951C1EE75F}"/>
              </a:ext>
            </a:extLst>
          </p:cNvPr>
          <p:cNvSpPr/>
          <p:nvPr/>
        </p:nvSpPr>
        <p:spPr>
          <a:xfrm>
            <a:off x="4076054" y="2707044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CC3E412-F9C9-D85D-D6CF-847B7F30DAD1}"/>
              </a:ext>
            </a:extLst>
          </p:cNvPr>
          <p:cNvSpPr/>
          <p:nvPr/>
        </p:nvSpPr>
        <p:spPr>
          <a:xfrm>
            <a:off x="7285066" y="1766806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E961E0A-B298-C132-7734-1A3CBE5C78C7}"/>
              </a:ext>
            </a:extLst>
          </p:cNvPr>
          <p:cNvSpPr/>
          <p:nvPr/>
        </p:nvSpPr>
        <p:spPr>
          <a:xfrm>
            <a:off x="7230041" y="3628410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ECB92C0E-02B8-3187-1427-7A8DB1212804}"/>
              </a:ext>
            </a:extLst>
          </p:cNvPr>
          <p:cNvSpPr/>
          <p:nvPr/>
        </p:nvSpPr>
        <p:spPr>
          <a:xfrm>
            <a:off x="7209376" y="4829885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D07DFD8-49B1-7C8E-DB1D-F9E5AE6BC215}"/>
              </a:ext>
            </a:extLst>
          </p:cNvPr>
          <p:cNvSpPr/>
          <p:nvPr/>
        </p:nvSpPr>
        <p:spPr>
          <a:xfrm>
            <a:off x="7230041" y="5842871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BC3F3F63-E6C0-1D1E-C8F5-0C0889B90A63}"/>
              </a:ext>
            </a:extLst>
          </p:cNvPr>
          <p:cNvSpPr/>
          <p:nvPr/>
        </p:nvSpPr>
        <p:spPr>
          <a:xfrm>
            <a:off x="7285066" y="2683796"/>
            <a:ext cx="495946" cy="154983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73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4BEE8-BB91-D713-28E2-01F31C3525B8}"/>
              </a:ext>
            </a:extLst>
          </p:cNvPr>
          <p:cNvSpPr/>
          <p:nvPr/>
        </p:nvSpPr>
        <p:spPr>
          <a:xfrm>
            <a:off x="3256870" y="348573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 Feature update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7FC3BC-7F39-BAD9-AA7A-E8384BF91C73}"/>
              </a:ext>
            </a:extLst>
          </p:cNvPr>
          <p:cNvSpPr/>
          <p:nvPr/>
        </p:nvSpPr>
        <p:spPr>
          <a:xfrm>
            <a:off x="6291081" y="348573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965A79-6AD9-1A97-8AFC-960BE3819BC5}"/>
              </a:ext>
            </a:extLst>
          </p:cNvPr>
          <p:cNvSpPr/>
          <p:nvPr/>
        </p:nvSpPr>
        <p:spPr>
          <a:xfrm>
            <a:off x="483916" y="141866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C0FB8C-598C-8B06-D825-E7B93E91D290}"/>
              </a:ext>
            </a:extLst>
          </p:cNvPr>
          <p:cNvSpPr/>
          <p:nvPr/>
        </p:nvSpPr>
        <p:spPr>
          <a:xfrm>
            <a:off x="483916" y="254134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72C8-6C06-44E8-586C-81FAFD9B1590}"/>
              </a:ext>
            </a:extLst>
          </p:cNvPr>
          <p:cNvSpPr/>
          <p:nvPr/>
        </p:nvSpPr>
        <p:spPr>
          <a:xfrm>
            <a:off x="483916" y="357508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8311ED-9EA5-1BA7-6BA1-913C6EB49811}"/>
              </a:ext>
            </a:extLst>
          </p:cNvPr>
          <p:cNvSpPr/>
          <p:nvPr/>
        </p:nvSpPr>
        <p:spPr>
          <a:xfrm>
            <a:off x="483916" y="4697761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729183-B7D7-0E92-C698-4513A8C023CE}"/>
              </a:ext>
            </a:extLst>
          </p:cNvPr>
          <p:cNvSpPr/>
          <p:nvPr/>
        </p:nvSpPr>
        <p:spPr>
          <a:xfrm>
            <a:off x="483916" y="5777907"/>
            <a:ext cx="2062480" cy="731520"/>
          </a:xfrm>
          <a:prstGeom prst="roundRect">
            <a:avLst/>
          </a:prstGeom>
          <a:solidFill>
            <a:srgbClr val="C3A9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-Production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D38D7F-0AB6-1E2A-B69B-6C0297A2E6A0}"/>
              </a:ext>
            </a:extLst>
          </p:cNvPr>
          <p:cNvSpPr/>
          <p:nvPr/>
        </p:nvSpPr>
        <p:spPr>
          <a:xfrm>
            <a:off x="3256870" y="141866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– Internal feature toggling during development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1856E7-0C0C-8C96-730B-94E0C9CB6166}"/>
              </a:ext>
            </a:extLst>
          </p:cNvPr>
          <p:cNvSpPr/>
          <p:nvPr/>
        </p:nvSpPr>
        <p:spPr>
          <a:xfrm>
            <a:off x="6291081" y="1482902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– Partial firmware updates in dev environment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5EEE57-1335-570F-290A-4C65CF09B6ED}"/>
              </a:ext>
            </a:extLst>
          </p:cNvPr>
          <p:cNvSpPr/>
          <p:nvPr/>
        </p:nvSpPr>
        <p:spPr>
          <a:xfrm>
            <a:off x="3256870" y="254134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– early OTA simulation for feature-level updates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B3FE55-B60D-C86C-30FF-1803A379BDDF}"/>
              </a:ext>
            </a:extLst>
          </p:cNvPr>
          <p:cNvSpPr/>
          <p:nvPr/>
        </p:nvSpPr>
        <p:spPr>
          <a:xfrm>
            <a:off x="3256870" y="357508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– Feature subscription and update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0C3367-9735-C2F8-DED9-FCFE9BD3A7EB}"/>
              </a:ext>
            </a:extLst>
          </p:cNvPr>
          <p:cNvSpPr/>
          <p:nvPr/>
        </p:nvSpPr>
        <p:spPr>
          <a:xfrm>
            <a:off x="3256870" y="469776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– OTA feature update readiness for production vehicles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95C416-9F4D-E943-4F2A-714C873C4AC2}"/>
              </a:ext>
            </a:extLst>
          </p:cNvPr>
          <p:cNvSpPr/>
          <p:nvPr/>
        </p:nvSpPr>
        <p:spPr>
          <a:xfrm>
            <a:off x="3256870" y="5777907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– post-release feature enhancements via OTA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B036B1-C3B7-FA87-08D7-2BE9767EFFD0}"/>
              </a:ext>
            </a:extLst>
          </p:cNvPr>
          <p:cNvSpPr/>
          <p:nvPr/>
        </p:nvSpPr>
        <p:spPr>
          <a:xfrm>
            <a:off x="6291081" y="249725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– firmware update testing in prototype hardware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A0659D-C7F1-A3F3-5299-743CC5FFDAE7}"/>
              </a:ext>
            </a:extLst>
          </p:cNvPr>
          <p:cNvSpPr/>
          <p:nvPr/>
        </p:nvSpPr>
        <p:spPr>
          <a:xfrm>
            <a:off x="6291081" y="353099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Testable –Release firmware with OTA readiness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B8DE2F-F638-F6B4-7AB2-C8C2B7883610}"/>
              </a:ext>
            </a:extLst>
          </p:cNvPr>
          <p:cNvSpPr/>
          <p:nvPr/>
        </p:nvSpPr>
        <p:spPr>
          <a:xfrm>
            <a:off x="6291081" y="4653671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Mandatory – production firmware OTA readiness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50BB29-D45F-9EBE-AB59-00B293A62395}"/>
              </a:ext>
            </a:extLst>
          </p:cNvPr>
          <p:cNvSpPr/>
          <p:nvPr/>
        </p:nvSpPr>
        <p:spPr>
          <a:xfrm>
            <a:off x="6291081" y="5733817"/>
            <a:ext cx="2062480" cy="731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– firmware patches and upgrades post-release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601A3D62-E4A7-4716-35D5-07BE6D13C506}"/>
              </a:ext>
            </a:extLst>
          </p:cNvPr>
          <p:cNvSpPr/>
          <p:nvPr/>
        </p:nvSpPr>
        <p:spPr>
          <a:xfrm>
            <a:off x="2861518" y="1742948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7C9D42C7-7583-AD57-EB52-F9E9BA8E615E}"/>
              </a:ext>
            </a:extLst>
          </p:cNvPr>
          <p:cNvSpPr/>
          <p:nvPr/>
        </p:nvSpPr>
        <p:spPr>
          <a:xfrm>
            <a:off x="5771203" y="1778219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DBD8FCF-25F8-3194-0299-C9512BA40063}"/>
              </a:ext>
            </a:extLst>
          </p:cNvPr>
          <p:cNvSpPr/>
          <p:nvPr/>
        </p:nvSpPr>
        <p:spPr>
          <a:xfrm>
            <a:off x="2793661" y="3940841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10393AAA-0B3A-917D-C834-EC302077106A}"/>
              </a:ext>
            </a:extLst>
          </p:cNvPr>
          <p:cNvSpPr/>
          <p:nvPr/>
        </p:nvSpPr>
        <p:spPr>
          <a:xfrm>
            <a:off x="5771203" y="3896751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CF688774-7073-2AFD-F034-2E208EBD2292}"/>
              </a:ext>
            </a:extLst>
          </p:cNvPr>
          <p:cNvSpPr/>
          <p:nvPr/>
        </p:nvSpPr>
        <p:spPr>
          <a:xfrm>
            <a:off x="2793661" y="5073243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83E98470-FF72-7B27-FDE5-D3F5801298DF}"/>
              </a:ext>
            </a:extLst>
          </p:cNvPr>
          <p:cNvSpPr/>
          <p:nvPr/>
        </p:nvSpPr>
        <p:spPr>
          <a:xfrm>
            <a:off x="5787685" y="5102737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2272C4A1-9997-C6C1-A6BE-7EC6A3F80FCF}"/>
              </a:ext>
            </a:extLst>
          </p:cNvPr>
          <p:cNvSpPr/>
          <p:nvPr/>
        </p:nvSpPr>
        <p:spPr>
          <a:xfrm>
            <a:off x="2815000" y="6144468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65742252-84F0-5650-C397-EFAA7B2F6A7F}"/>
              </a:ext>
            </a:extLst>
          </p:cNvPr>
          <p:cNvSpPr/>
          <p:nvPr/>
        </p:nvSpPr>
        <p:spPr>
          <a:xfrm>
            <a:off x="5771203" y="6144468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F9D23431-FBC0-BCC4-8EC8-EABC39EE5CCE}"/>
              </a:ext>
            </a:extLst>
          </p:cNvPr>
          <p:cNvSpPr/>
          <p:nvPr/>
        </p:nvSpPr>
        <p:spPr>
          <a:xfrm>
            <a:off x="2893873" y="2869616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1AB63F16-8A36-C839-A569-12BB8EDA8291}"/>
              </a:ext>
            </a:extLst>
          </p:cNvPr>
          <p:cNvSpPr/>
          <p:nvPr/>
        </p:nvSpPr>
        <p:spPr>
          <a:xfrm>
            <a:off x="5771203" y="2869616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C2F913E8-685C-2520-7019-00EA4FC5AB79}"/>
              </a:ext>
            </a:extLst>
          </p:cNvPr>
          <p:cNvSpPr/>
          <p:nvPr/>
        </p:nvSpPr>
        <p:spPr>
          <a:xfrm rot="5400000">
            <a:off x="7249619" y="1206978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B01492AB-870D-FBAA-839A-6D9DD17CF4A2}"/>
              </a:ext>
            </a:extLst>
          </p:cNvPr>
          <p:cNvSpPr/>
          <p:nvPr/>
        </p:nvSpPr>
        <p:spPr>
          <a:xfrm rot="5400000">
            <a:off x="4180137" y="1186882"/>
            <a:ext cx="215944" cy="705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523</Words>
  <Application>Microsoft Office PowerPoint</Application>
  <PresentationFormat>Widescreen</PresentationFormat>
  <Paragraphs>213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Narrow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saravanan-321@outlook.com</dc:creator>
  <cp:lastModifiedBy>Rajaram, Saravanan (S.)</cp:lastModifiedBy>
  <cp:revision>19</cp:revision>
  <dcterms:created xsi:type="dcterms:W3CDTF">2025-08-06T03:05:35Z</dcterms:created>
  <dcterms:modified xsi:type="dcterms:W3CDTF">2025-08-08T16:55:18Z</dcterms:modified>
</cp:coreProperties>
</file>