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handoutMasterIdLst>
    <p:handoutMasterId r:id="rId23"/>
  </p:handoutMasterIdLst>
  <p:sldIdLst>
    <p:sldId id="256" r:id="rId5"/>
    <p:sldId id="2350" r:id="rId6"/>
    <p:sldId id="2351" r:id="rId7"/>
    <p:sldId id="2352" r:id="rId8"/>
    <p:sldId id="2353" r:id="rId9"/>
    <p:sldId id="2354" r:id="rId10"/>
    <p:sldId id="2355" r:id="rId11"/>
    <p:sldId id="2356" r:id="rId12"/>
    <p:sldId id="2357" r:id="rId13"/>
    <p:sldId id="2358" r:id="rId14"/>
    <p:sldId id="2359" r:id="rId15"/>
    <p:sldId id="2360" r:id="rId16"/>
    <p:sldId id="2361" r:id="rId17"/>
    <p:sldId id="2362" r:id="rId18"/>
    <p:sldId id="2363" r:id="rId19"/>
    <p:sldId id="2364" r:id="rId20"/>
    <p:sldId id="1813" r:id="rId2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50AC3B-B54D-4DC3-AECB-DAEEEBBE1108}">
          <p14:sldIdLst>
            <p14:sldId id="256"/>
            <p14:sldId id="2350"/>
            <p14:sldId id="2351"/>
            <p14:sldId id="2352"/>
            <p14:sldId id="2353"/>
            <p14:sldId id="2354"/>
            <p14:sldId id="2355"/>
            <p14:sldId id="2356"/>
            <p14:sldId id="2357"/>
          </p14:sldIdLst>
        </p14:section>
        <p14:section name="Untitled Section" id="{B7E88C84-CF16-452A-B8D8-9F9C4C0AF649}">
          <p14:sldIdLst>
            <p14:sldId id="2358"/>
            <p14:sldId id="2359"/>
            <p14:sldId id="2360"/>
            <p14:sldId id="2361"/>
            <p14:sldId id="2362"/>
            <p14:sldId id="2363"/>
            <p14:sldId id="2364"/>
            <p14:sldId id="18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XTERNAL Prabakaran Manickam (Vista Engg, SX/BSD1)" initials="EPM(ES" lastIdx="11" clrIdx="0"/>
  <p:cmAuthor id="2" name="EXTERNAL Guruprasanth Mahendran (Vista Engg, SX/ETL-DL24)" initials="EGM(ESD"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A55B"/>
    <a:srgbClr val="089F62"/>
    <a:srgbClr val="0D956D"/>
    <a:srgbClr val="099D64"/>
    <a:srgbClr val="149A7A"/>
    <a:srgbClr val="11A275"/>
    <a:srgbClr val="01AF51"/>
    <a:srgbClr val="0CAA69"/>
    <a:srgbClr val="02AC55"/>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D1CA0-71AE-46BD-9E26-63028F6B2570}" v="2" dt="2025-01-02T12:16:16.774"/>
    <p1510:client id="{144EA336-F197-5464-07A2-1C3C45DF7830}" v="18" dt="2025-01-02T12:15:52.222"/>
    <p1510:client id="{33967B42-31D9-D34D-7785-27C55CBCBF71}" v="2" dt="2025-01-02T12:27:49.736"/>
    <p1510:client id="{41FE8F2D-AA71-9322-07DC-BD669A917C3F}" v="15" dt="2025-01-02T11:57:41.942"/>
    <p1510:client id="{5BD5B735-30B3-4FD3-A012-34F72CF02DFC}" v="19" dt="2025-01-03T10:25:41.727"/>
    <p1510:client id="{8D121779-B122-FE28-AA4D-46A4CBAEA543}" v="7" dt="2025-01-02T12:19:23.701"/>
    <p1510:client id="{8F71C2B5-1CEF-496B-85D7-6E343C2B5AB7}" v="222" dt="2025-01-03T08:57:33.493"/>
    <p1510:client id="{A0209CA8-66FE-6F45-FF43-14640770D7E6}" v="387" dt="2025-01-03T10:30:26.229"/>
    <p1510:client id="{B801619B-BC8A-49BA-9C6E-6572849CAA1D}" v="112" dt="2025-01-03T10:08:08.470"/>
    <p1510:client id="{DA272E66-C643-4870-BAA0-13174153B485}" v="106" dt="2025-01-03T08:59:54.941"/>
    <p1510:client id="{E43D9927-4D40-400F-F75B-2C5ECDBC7A57}" v="43" dt="2025-01-03T08:52:45.062"/>
    <p1510:client id="{E830874D-83C9-1429-9493-DD9558505929}" v="20" dt="2025-01-02T12:16:56.223"/>
    <p1510:client id="{F889699E-A6E2-AB28-91D6-0CB44D9E9C6C}" v="18" dt="2025-01-02T12:52:30.66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anandh A" userId="S::sindhuanandh.a@vistaes.com::6ac7e483-5f92-441d-a29e-12b2ae6e2a9e" providerId="AD" clId="Web-{8F71C2B5-1CEF-496B-85D7-6E343C2B5AB7}"/>
    <pc:docChg chg="modSld">
      <pc:chgData name="Sindhuanandh A" userId="S::sindhuanandh.a@vistaes.com::6ac7e483-5f92-441d-a29e-12b2ae6e2a9e" providerId="AD" clId="Web-{8F71C2B5-1CEF-496B-85D7-6E343C2B5AB7}" dt="2025-01-03T08:57:32.696" v="16"/>
      <pc:docMkLst>
        <pc:docMk/>
      </pc:docMkLst>
      <pc:sldChg chg="modSp">
        <pc:chgData name="Sindhuanandh A" userId="S::sindhuanandh.a@vistaes.com::6ac7e483-5f92-441d-a29e-12b2ae6e2a9e" providerId="AD" clId="Web-{8F71C2B5-1CEF-496B-85D7-6E343C2B5AB7}" dt="2025-01-03T08:57:32.696" v="16"/>
        <pc:sldMkLst>
          <pc:docMk/>
          <pc:sldMk cId="3344160303" sldId="2382"/>
        </pc:sldMkLst>
        <pc:graphicFrameChg chg="modGraphic">
          <ac:chgData name="Sindhuanandh A" userId="S::sindhuanandh.a@vistaes.com::6ac7e483-5f92-441d-a29e-12b2ae6e2a9e" providerId="AD" clId="Web-{8F71C2B5-1CEF-496B-85D7-6E343C2B5AB7}" dt="2025-01-03T08:57:32.696" v="16"/>
          <ac:graphicFrameMkLst>
            <pc:docMk/>
            <pc:sldMk cId="3344160303" sldId="2382"/>
            <ac:graphicFrameMk id="4" creationId="{73985D1A-9003-DFA9-53AE-5BB77EDE6102}"/>
          </ac:graphicFrameMkLst>
        </pc:graphicFrameChg>
      </pc:sldChg>
      <pc:sldChg chg="modSp">
        <pc:chgData name="Sindhuanandh A" userId="S::sindhuanandh.a@vistaes.com::6ac7e483-5f92-441d-a29e-12b2ae6e2a9e" providerId="AD" clId="Web-{8F71C2B5-1CEF-496B-85D7-6E343C2B5AB7}" dt="2025-01-03T08:57:28.243" v="15"/>
        <pc:sldMkLst>
          <pc:docMk/>
          <pc:sldMk cId="2450669578" sldId="2383"/>
        </pc:sldMkLst>
        <pc:graphicFrameChg chg="modGraphic">
          <ac:chgData name="Sindhuanandh A" userId="S::sindhuanandh.a@vistaes.com::6ac7e483-5f92-441d-a29e-12b2ae6e2a9e" providerId="AD" clId="Web-{8F71C2B5-1CEF-496B-85D7-6E343C2B5AB7}" dt="2025-01-03T08:57:28.243" v="15"/>
          <ac:graphicFrameMkLst>
            <pc:docMk/>
            <pc:sldMk cId="2450669578" sldId="2383"/>
            <ac:graphicFrameMk id="4" creationId="{ABBC3EB3-556C-0AA1-A161-E4EF83CD1A38}"/>
          </ac:graphicFrameMkLst>
        </pc:graphicFrameChg>
      </pc:sldChg>
      <pc:sldChg chg="addSp delSp modSp">
        <pc:chgData name="Sindhuanandh A" userId="S::sindhuanandh.a@vistaes.com::6ac7e483-5f92-441d-a29e-12b2ae6e2a9e" providerId="AD" clId="Web-{8F71C2B5-1CEF-496B-85D7-6E343C2B5AB7}" dt="2025-01-03T08:57:05.962" v="11"/>
        <pc:sldMkLst>
          <pc:docMk/>
          <pc:sldMk cId="1726451257" sldId="2384"/>
        </pc:sldMkLst>
        <pc:graphicFrameChg chg="del">
          <ac:chgData name="Sindhuanandh A" userId="S::sindhuanandh.a@vistaes.com::6ac7e483-5f92-441d-a29e-12b2ae6e2a9e" providerId="AD" clId="Web-{8F71C2B5-1CEF-496B-85D7-6E343C2B5AB7}" dt="2025-01-03T08:56:41.289" v="4"/>
          <ac:graphicFrameMkLst>
            <pc:docMk/>
            <pc:sldMk cId="1726451257" sldId="2384"/>
            <ac:graphicFrameMk id="2" creationId="{9DC7F1F6-9B65-35BC-E4A4-FB49AF88DB83}"/>
          </ac:graphicFrameMkLst>
        </pc:graphicFrameChg>
        <pc:graphicFrameChg chg="add mod modGraphic">
          <ac:chgData name="Sindhuanandh A" userId="S::sindhuanandh.a@vistaes.com::6ac7e483-5f92-441d-a29e-12b2ae6e2a9e" providerId="AD" clId="Web-{8F71C2B5-1CEF-496B-85D7-6E343C2B5AB7}" dt="2025-01-03T08:57:05.962" v="11"/>
          <ac:graphicFrameMkLst>
            <pc:docMk/>
            <pc:sldMk cId="1726451257" sldId="2384"/>
            <ac:graphicFrameMk id="4" creationId="{F4B2951B-4E27-A778-C694-AE9A5D7D5BC1}"/>
          </ac:graphicFrameMkLst>
        </pc:graphicFrameChg>
      </pc:sldChg>
    </pc:docChg>
  </pc:docChgLst>
  <pc:docChgLst>
    <pc:chgData name="Vistaengg_odc" userId="02803d60-207a-4908-aa1f-0b3eb3477b74" providerId="ADAL" clId="{5BD5B735-30B3-4FD3-A012-34F72CF02DFC}"/>
    <pc:docChg chg="undo custSel modSld">
      <pc:chgData name="Vistaengg_odc" userId="02803d60-207a-4908-aa1f-0b3eb3477b74" providerId="ADAL" clId="{5BD5B735-30B3-4FD3-A012-34F72CF02DFC}" dt="2025-01-03T10:25:41.727" v="18" actId="20577"/>
      <pc:docMkLst>
        <pc:docMk/>
      </pc:docMkLst>
      <pc:sldChg chg="modSp mod">
        <pc:chgData name="Vistaengg_odc" userId="02803d60-207a-4908-aa1f-0b3eb3477b74" providerId="ADAL" clId="{5BD5B735-30B3-4FD3-A012-34F72CF02DFC}" dt="2025-01-03T10:25:41.727" v="18" actId="20577"/>
        <pc:sldMkLst>
          <pc:docMk/>
          <pc:sldMk cId="3530540392" sldId="2211"/>
        </pc:sldMkLst>
        <pc:spChg chg="mod">
          <ac:chgData name="Vistaengg_odc" userId="02803d60-207a-4908-aa1f-0b3eb3477b74" providerId="ADAL" clId="{5BD5B735-30B3-4FD3-A012-34F72CF02DFC}" dt="2025-01-03T10:25:41.727" v="18" actId="20577"/>
          <ac:spMkLst>
            <pc:docMk/>
            <pc:sldMk cId="3530540392" sldId="2211"/>
            <ac:spMk id="2" creationId="{E267B75F-C213-58BA-A3A8-B0B710825322}"/>
          </ac:spMkLst>
        </pc:spChg>
        <pc:graphicFrameChg chg="mod modGraphic">
          <ac:chgData name="Vistaengg_odc" userId="02803d60-207a-4908-aa1f-0b3eb3477b74" providerId="ADAL" clId="{5BD5B735-30B3-4FD3-A012-34F72CF02DFC}" dt="2025-01-03T10:25:18.502" v="13" actId="14100"/>
          <ac:graphicFrameMkLst>
            <pc:docMk/>
            <pc:sldMk cId="3530540392" sldId="2211"/>
            <ac:graphicFrameMk id="6" creationId="{4ACD0930-4F2F-EE35-44A3-9A36E5FB8741}"/>
          </ac:graphicFrameMkLst>
        </pc:graphicFrameChg>
      </pc:sldChg>
      <pc:sldChg chg="modSp mod">
        <pc:chgData name="Vistaengg_odc" userId="02803d60-207a-4908-aa1f-0b3eb3477b74" providerId="ADAL" clId="{5BD5B735-30B3-4FD3-A012-34F72CF02DFC}" dt="2025-01-03T10:07:37.791" v="1" actId="2165"/>
        <pc:sldMkLst>
          <pc:docMk/>
          <pc:sldMk cId="1726451257" sldId="2384"/>
        </pc:sldMkLst>
        <pc:graphicFrameChg chg="modGraphic">
          <ac:chgData name="Vistaengg_odc" userId="02803d60-207a-4908-aa1f-0b3eb3477b74" providerId="ADAL" clId="{5BD5B735-30B3-4FD3-A012-34F72CF02DFC}" dt="2025-01-03T10:07:37.791" v="1" actId="2165"/>
          <ac:graphicFrameMkLst>
            <pc:docMk/>
            <pc:sldMk cId="1726451257" sldId="2384"/>
            <ac:graphicFrameMk id="3" creationId="{8F9FCA63-3968-396D-65D3-070A2AC9A39A}"/>
          </ac:graphicFrameMkLst>
        </pc:graphicFrameChg>
      </pc:sldChg>
    </pc:docChg>
  </pc:docChgLst>
  <pc:docChgLst>
    <pc:chgData name="Aravindsamy R" userId="S::aravindsamy.r@vistaes.com::fcf884b7-c4cc-40fb-896e-176fa1a3d2a5" providerId="AD" clId="Web-{144EA336-F197-5464-07A2-1C3C45DF7830}"/>
    <pc:docChg chg="modSld">
      <pc:chgData name="Aravindsamy R" userId="S::aravindsamy.r@vistaes.com::fcf884b7-c4cc-40fb-896e-176fa1a3d2a5" providerId="AD" clId="Web-{144EA336-F197-5464-07A2-1C3C45DF7830}" dt="2025-01-02T12:15:48.785" v="1"/>
      <pc:docMkLst>
        <pc:docMk/>
      </pc:docMkLst>
      <pc:sldChg chg="modSp">
        <pc:chgData name="Aravindsamy R" userId="S::aravindsamy.r@vistaes.com::fcf884b7-c4cc-40fb-896e-176fa1a3d2a5" providerId="AD" clId="Web-{144EA336-F197-5464-07A2-1C3C45DF7830}" dt="2025-01-02T12:15:48.785" v="1"/>
        <pc:sldMkLst>
          <pc:docMk/>
          <pc:sldMk cId="2517049832" sldId="2171"/>
        </pc:sldMkLst>
        <pc:graphicFrameChg chg="mod modGraphic">
          <ac:chgData name="Aravindsamy R" userId="S::aravindsamy.r@vistaes.com::fcf884b7-c4cc-40fb-896e-176fa1a3d2a5" providerId="AD" clId="Web-{144EA336-F197-5464-07A2-1C3C45DF7830}" dt="2025-01-02T12:15:48.785" v="1"/>
          <ac:graphicFrameMkLst>
            <pc:docMk/>
            <pc:sldMk cId="2517049832" sldId="2171"/>
            <ac:graphicFrameMk id="3" creationId="{9FA90A0D-47C1-4E27-815C-FA588A584003}"/>
          </ac:graphicFrameMkLst>
        </pc:graphicFrameChg>
      </pc:sldChg>
    </pc:docChg>
  </pc:docChgLst>
  <pc:docChgLst>
    <pc:chgData name="Vistaengg_odc" userId="02803d60-207a-4908-aa1f-0b3eb3477b74" providerId="ADAL" clId="{07AD1CA0-71AE-46BD-9E26-63028F6B2570}"/>
    <pc:docChg chg="modSld">
      <pc:chgData name="Vistaengg_odc" userId="02803d60-207a-4908-aa1f-0b3eb3477b74" providerId="ADAL" clId="{07AD1CA0-71AE-46BD-9E26-63028F6B2570}" dt="2025-01-02T12:16:16.774" v="3" actId="20577"/>
      <pc:docMkLst>
        <pc:docMk/>
      </pc:docMkLst>
      <pc:sldChg chg="modSp mod">
        <pc:chgData name="Vistaengg_odc" userId="02803d60-207a-4908-aa1f-0b3eb3477b74" providerId="ADAL" clId="{07AD1CA0-71AE-46BD-9E26-63028F6B2570}" dt="2025-01-02T12:16:16.774" v="3" actId="20577"/>
        <pc:sldMkLst>
          <pc:docMk/>
          <pc:sldMk cId="2517049832" sldId="2171"/>
        </pc:sldMkLst>
        <pc:graphicFrameChg chg="modGraphic">
          <ac:chgData name="Vistaengg_odc" userId="02803d60-207a-4908-aa1f-0b3eb3477b74" providerId="ADAL" clId="{07AD1CA0-71AE-46BD-9E26-63028F6B2570}" dt="2025-01-02T12:16:16.774" v="3" actId="20577"/>
          <ac:graphicFrameMkLst>
            <pc:docMk/>
            <pc:sldMk cId="2517049832" sldId="2171"/>
            <ac:graphicFrameMk id="3" creationId="{9FA90A0D-47C1-4E27-815C-FA588A584003}"/>
          </ac:graphicFrameMkLst>
        </pc:graphicFrameChg>
      </pc:sldChg>
    </pc:docChg>
  </pc:docChgLst>
  <pc:docChgLst>
    <pc:chgData name="Poornima  S" userId="S::poornima.s@vistaes.com::a9483879-68a4-4bb1-b41d-83b6123f7f4e" providerId="AD" clId="Web-{33967B42-31D9-D34D-7785-27C55CBCBF71}"/>
    <pc:docChg chg="addSld delSld">
      <pc:chgData name="Poornima  S" userId="S::poornima.s@vistaes.com::a9483879-68a4-4bb1-b41d-83b6123f7f4e" providerId="AD" clId="Web-{33967B42-31D9-D34D-7785-27C55CBCBF71}" dt="2025-01-02T12:27:49.736" v="1"/>
      <pc:docMkLst>
        <pc:docMk/>
      </pc:docMkLst>
      <pc:sldChg chg="del">
        <pc:chgData name="Poornima  S" userId="S::poornima.s@vistaes.com::a9483879-68a4-4bb1-b41d-83b6123f7f4e" providerId="AD" clId="Web-{33967B42-31D9-D34D-7785-27C55CBCBF71}" dt="2025-01-02T12:27:49.736" v="1"/>
        <pc:sldMkLst>
          <pc:docMk/>
          <pc:sldMk cId="0" sldId="2072"/>
        </pc:sldMkLst>
      </pc:sldChg>
      <pc:sldChg chg="add">
        <pc:chgData name="Poornima  S" userId="S::poornima.s@vistaes.com::a9483879-68a4-4bb1-b41d-83b6123f7f4e" providerId="AD" clId="Web-{33967B42-31D9-D34D-7785-27C55CBCBF71}" dt="2025-01-02T12:27:44.657" v="0"/>
        <pc:sldMkLst>
          <pc:docMk/>
          <pc:sldMk cId="737985988" sldId="2401"/>
        </pc:sldMkLst>
      </pc:sldChg>
    </pc:docChg>
  </pc:docChgLst>
  <pc:docChgLst>
    <pc:chgData name="Sindhuanandh A" userId="S::sindhuanandh.a@vistaes.com::6ac7e483-5f92-441d-a29e-12b2ae6e2a9e" providerId="AD" clId="Web-{B801619B-BC8A-49BA-9C6E-6572849CAA1D}"/>
    <pc:docChg chg="modSld">
      <pc:chgData name="Sindhuanandh A" userId="S::sindhuanandh.a@vistaes.com::6ac7e483-5f92-441d-a29e-12b2ae6e2a9e" providerId="AD" clId="Web-{B801619B-BC8A-49BA-9C6E-6572849CAA1D}" dt="2025-01-03T10:08:08.470" v="22"/>
      <pc:docMkLst>
        <pc:docMk/>
      </pc:docMkLst>
      <pc:sldChg chg="addSp delSp modSp">
        <pc:chgData name="Sindhuanandh A" userId="S::sindhuanandh.a@vistaes.com::6ac7e483-5f92-441d-a29e-12b2ae6e2a9e" providerId="AD" clId="Web-{B801619B-BC8A-49BA-9C6E-6572849CAA1D}" dt="2025-01-03T10:06:39.812" v="6"/>
        <pc:sldMkLst>
          <pc:docMk/>
          <pc:sldMk cId="3344160303" sldId="2382"/>
        </pc:sldMkLst>
        <pc:graphicFrameChg chg="add mod modGraphic">
          <ac:chgData name="Sindhuanandh A" userId="S::sindhuanandh.a@vistaes.com::6ac7e483-5f92-441d-a29e-12b2ae6e2a9e" providerId="AD" clId="Web-{B801619B-BC8A-49BA-9C6E-6572849CAA1D}" dt="2025-01-03T10:06:39.812" v="6"/>
          <ac:graphicFrameMkLst>
            <pc:docMk/>
            <pc:sldMk cId="3344160303" sldId="2382"/>
            <ac:graphicFrameMk id="3" creationId="{FADA3A44-3507-C516-A94D-986BF585C5B6}"/>
          </ac:graphicFrameMkLst>
        </pc:graphicFrameChg>
        <pc:graphicFrameChg chg="del">
          <ac:chgData name="Sindhuanandh A" userId="S::sindhuanandh.a@vistaes.com::6ac7e483-5f92-441d-a29e-12b2ae6e2a9e" providerId="AD" clId="Web-{B801619B-BC8A-49BA-9C6E-6572849CAA1D}" dt="2025-01-03T10:06:16.390" v="0"/>
          <ac:graphicFrameMkLst>
            <pc:docMk/>
            <pc:sldMk cId="3344160303" sldId="2382"/>
            <ac:graphicFrameMk id="4" creationId="{73985D1A-9003-DFA9-53AE-5BB77EDE6102}"/>
          </ac:graphicFrameMkLst>
        </pc:graphicFrameChg>
      </pc:sldChg>
      <pc:sldChg chg="addSp delSp modSp">
        <pc:chgData name="Sindhuanandh A" userId="S::sindhuanandh.a@vistaes.com::6ac7e483-5f92-441d-a29e-12b2ae6e2a9e" providerId="AD" clId="Web-{B801619B-BC8A-49BA-9C6E-6572849CAA1D}" dt="2025-01-03T10:07:13.563" v="14"/>
        <pc:sldMkLst>
          <pc:docMk/>
          <pc:sldMk cId="2450669578" sldId="2383"/>
        </pc:sldMkLst>
        <pc:graphicFrameChg chg="add mod modGraphic">
          <ac:chgData name="Sindhuanandh A" userId="S::sindhuanandh.a@vistaes.com::6ac7e483-5f92-441d-a29e-12b2ae6e2a9e" providerId="AD" clId="Web-{B801619B-BC8A-49BA-9C6E-6572849CAA1D}" dt="2025-01-03T10:07:13.563" v="14"/>
          <ac:graphicFrameMkLst>
            <pc:docMk/>
            <pc:sldMk cId="2450669578" sldId="2383"/>
            <ac:graphicFrameMk id="3" creationId="{21A31FF7-A938-CCBF-93ED-AECFFAD2DA2E}"/>
          </ac:graphicFrameMkLst>
        </pc:graphicFrameChg>
        <pc:graphicFrameChg chg="del modGraphic">
          <ac:chgData name="Sindhuanandh A" userId="S::sindhuanandh.a@vistaes.com::6ac7e483-5f92-441d-a29e-12b2ae6e2a9e" providerId="AD" clId="Web-{B801619B-BC8A-49BA-9C6E-6572849CAA1D}" dt="2025-01-03T10:06:49.203" v="8"/>
          <ac:graphicFrameMkLst>
            <pc:docMk/>
            <pc:sldMk cId="2450669578" sldId="2383"/>
            <ac:graphicFrameMk id="4" creationId="{ABBC3EB3-556C-0AA1-A161-E4EF83CD1A38}"/>
          </ac:graphicFrameMkLst>
        </pc:graphicFrameChg>
      </pc:sldChg>
      <pc:sldChg chg="addSp delSp modSp">
        <pc:chgData name="Sindhuanandh A" userId="S::sindhuanandh.a@vistaes.com::6ac7e483-5f92-441d-a29e-12b2ae6e2a9e" providerId="AD" clId="Web-{B801619B-BC8A-49BA-9C6E-6572849CAA1D}" dt="2025-01-03T10:08:08.470" v="22"/>
        <pc:sldMkLst>
          <pc:docMk/>
          <pc:sldMk cId="1726451257" sldId="2384"/>
        </pc:sldMkLst>
        <pc:graphicFrameChg chg="add mod modGraphic">
          <ac:chgData name="Sindhuanandh A" userId="S::sindhuanandh.a@vistaes.com::6ac7e483-5f92-441d-a29e-12b2ae6e2a9e" providerId="AD" clId="Web-{B801619B-BC8A-49BA-9C6E-6572849CAA1D}" dt="2025-01-03T10:08:08.470" v="22"/>
          <ac:graphicFrameMkLst>
            <pc:docMk/>
            <pc:sldMk cId="1726451257" sldId="2384"/>
            <ac:graphicFrameMk id="3" creationId="{8F9FCA63-3968-396D-65D3-070A2AC9A39A}"/>
          </ac:graphicFrameMkLst>
        </pc:graphicFrameChg>
        <pc:graphicFrameChg chg="del">
          <ac:chgData name="Sindhuanandh A" userId="S::sindhuanandh.a@vistaes.com::6ac7e483-5f92-441d-a29e-12b2ae6e2a9e" providerId="AD" clId="Web-{B801619B-BC8A-49BA-9C6E-6572849CAA1D}" dt="2025-01-03T10:07:17.188" v="15"/>
          <ac:graphicFrameMkLst>
            <pc:docMk/>
            <pc:sldMk cId="1726451257" sldId="2384"/>
            <ac:graphicFrameMk id="4" creationId="{F4B2951B-4E27-A778-C694-AE9A5D7D5BC1}"/>
          </ac:graphicFrameMkLst>
        </pc:graphicFrameChg>
      </pc:sldChg>
    </pc:docChg>
  </pc:docChgLst>
  <pc:docChgLst>
    <pc:chgData name="Guest User" userId="S::urn:spo:anon#1ab9d585a83f92efed76c9e129fe30212a54ad78a93e0963ae06f2a86ea484ae::" providerId="AD" clId="Web-{8D121779-B122-FE28-AA4D-46A4CBAEA543}"/>
    <pc:docChg chg="addSld delSld modSld">
      <pc:chgData name="Guest User" userId="S::urn:spo:anon#1ab9d585a83f92efed76c9e129fe30212a54ad78a93e0963ae06f2a86ea484ae::" providerId="AD" clId="Web-{8D121779-B122-FE28-AA4D-46A4CBAEA543}" dt="2025-01-02T12:19:23.701" v="6"/>
      <pc:docMkLst>
        <pc:docMk/>
      </pc:docMkLst>
      <pc:sldChg chg="add">
        <pc:chgData name="Guest User" userId="S::urn:spo:anon#1ab9d585a83f92efed76c9e129fe30212a54ad78a93e0963ae06f2a86ea484ae::" providerId="AD" clId="Web-{8D121779-B122-FE28-AA4D-46A4CBAEA543}" dt="2025-01-02T12:19:13.154" v="5"/>
        <pc:sldMkLst>
          <pc:docMk/>
          <pc:sldMk cId="0" sldId="2072"/>
        </pc:sldMkLst>
      </pc:sldChg>
      <pc:sldChg chg="add">
        <pc:chgData name="Guest User" userId="S::urn:spo:anon#1ab9d585a83f92efed76c9e129fe30212a54ad78a93e0963ae06f2a86ea484ae::" providerId="AD" clId="Web-{8D121779-B122-FE28-AA4D-46A4CBAEA543}" dt="2025-01-02T12:19:23.701" v="6"/>
        <pc:sldMkLst>
          <pc:docMk/>
          <pc:sldMk cId="0" sldId="2073"/>
        </pc:sldMkLst>
      </pc:sldChg>
      <pc:sldChg chg="mod modShow">
        <pc:chgData name="Guest User" userId="S::urn:spo:anon#1ab9d585a83f92efed76c9e129fe30212a54ad78a93e0963ae06f2a86ea484ae::" providerId="AD" clId="Web-{8D121779-B122-FE28-AA4D-46A4CBAEA543}" dt="2025-01-02T12:17:55.559" v="1"/>
        <pc:sldMkLst>
          <pc:docMk/>
          <pc:sldMk cId="0" sldId="2090"/>
        </pc:sldMkLst>
      </pc:sldChg>
      <pc:sldChg chg="add del">
        <pc:chgData name="Guest User" userId="S::urn:spo:anon#1ab9d585a83f92efed76c9e129fe30212a54ad78a93e0963ae06f2a86ea484ae::" providerId="AD" clId="Web-{8D121779-B122-FE28-AA4D-46A4CBAEA543}" dt="2025-01-02T12:18:39.325" v="3"/>
        <pc:sldMkLst>
          <pc:docMk/>
          <pc:sldMk cId="0" sldId="2091"/>
        </pc:sldMkLst>
      </pc:sldChg>
      <pc:sldChg chg="add">
        <pc:chgData name="Guest User" userId="S::urn:spo:anon#1ab9d585a83f92efed76c9e129fe30212a54ad78a93e0963ae06f2a86ea484ae::" providerId="AD" clId="Web-{8D121779-B122-FE28-AA4D-46A4CBAEA543}" dt="2025-01-02T12:18:48.372" v="4"/>
        <pc:sldMkLst>
          <pc:docMk/>
          <pc:sldMk cId="0" sldId="2104"/>
        </pc:sldMkLst>
      </pc:sldChg>
      <pc:sldChg chg="mod modShow">
        <pc:chgData name="Guest User" userId="S::urn:spo:anon#1ab9d585a83f92efed76c9e129fe30212a54ad78a93e0963ae06f2a86ea484ae::" providerId="AD" clId="Web-{8D121779-B122-FE28-AA4D-46A4CBAEA543}" dt="2025-01-02T12:17:47.934" v="0"/>
        <pc:sldMkLst>
          <pc:docMk/>
          <pc:sldMk cId="1396469346" sldId="2393"/>
        </pc:sldMkLst>
      </pc:sldChg>
    </pc:docChg>
  </pc:docChgLst>
  <pc:docChgLst>
    <pc:chgData name="Mohan D" userId="47c91dee-2bdd-4c8d-a9d7-d3f12a05a881" providerId="ADAL" clId="{0E2C6BE4-F555-484B-A096-46515C729809}"/>
    <pc:docChg chg="modMainMaster">
      <pc:chgData name="Mohan D" userId="47c91dee-2bdd-4c8d-a9d7-d3f12a05a881" providerId="ADAL" clId="{0E2C6BE4-F555-484B-A096-46515C729809}" dt="2025-01-03T08:57:38.788" v="8" actId="1037"/>
      <pc:docMkLst>
        <pc:docMk/>
      </pc:docMkLst>
      <pc:sldMasterChg chg="modSp mod">
        <pc:chgData name="Mohan D" userId="47c91dee-2bdd-4c8d-a9d7-d3f12a05a881" providerId="ADAL" clId="{0E2C6BE4-F555-484B-A096-46515C729809}" dt="2025-01-03T08:57:38.788" v="8" actId="1037"/>
        <pc:sldMasterMkLst>
          <pc:docMk/>
          <pc:sldMasterMk cId="0" sldId="2147483648"/>
        </pc:sldMasterMkLst>
        <pc:spChg chg="mod">
          <ac:chgData name="Mohan D" userId="47c91dee-2bdd-4c8d-a9d7-d3f12a05a881" providerId="ADAL" clId="{0E2C6BE4-F555-484B-A096-46515C729809}" dt="2025-01-03T08:57:16.873" v="7" actId="20577"/>
          <ac:spMkLst>
            <pc:docMk/>
            <pc:sldMasterMk cId="0" sldId="2147483648"/>
            <ac:spMk id="5" creationId="{00000000-0000-0000-0000-000000000000}"/>
          </ac:spMkLst>
        </pc:spChg>
        <pc:spChg chg="mod">
          <ac:chgData name="Mohan D" userId="47c91dee-2bdd-4c8d-a9d7-d3f12a05a881" providerId="ADAL" clId="{0E2C6BE4-F555-484B-A096-46515C729809}" dt="2025-01-03T08:56:46.167" v="5" actId="20577"/>
          <ac:spMkLst>
            <pc:docMk/>
            <pc:sldMasterMk cId="0" sldId="2147483648"/>
            <ac:spMk id="13" creationId="{00000000-0000-0000-0000-000000000000}"/>
          </ac:spMkLst>
        </pc:spChg>
        <pc:spChg chg="mod">
          <ac:chgData name="Mohan D" userId="47c91dee-2bdd-4c8d-a9d7-d3f12a05a881" providerId="ADAL" clId="{0E2C6BE4-F555-484B-A096-46515C729809}" dt="2025-01-03T08:57:38.788" v="8" actId="1037"/>
          <ac:spMkLst>
            <pc:docMk/>
            <pc:sldMasterMk cId="0" sldId="2147483648"/>
            <ac:spMk id="29" creationId="{00000000-0000-0000-0000-000000000000}"/>
          </ac:spMkLst>
        </pc:spChg>
      </pc:sldMasterChg>
    </pc:docChg>
  </pc:docChgLst>
  <pc:docChgLst>
    <pc:chgData name="Nishanthini Murugan" userId="S::nishanthini.m@vistaes.com::839cd5fb-6db8-4e5d-a3ae-b39fa003d1b5" providerId="AD" clId="Web-{F889699E-A6E2-AB28-91D6-0CB44D9E9C6C}"/>
    <pc:docChg chg="addSld delSld modSld">
      <pc:chgData name="Nishanthini Murugan" userId="S::nishanthini.m@vistaes.com::839cd5fb-6db8-4e5d-a3ae-b39fa003d1b5" providerId="AD" clId="Web-{F889699E-A6E2-AB28-91D6-0CB44D9E9C6C}" dt="2025-01-02T12:52:30.661" v="17"/>
      <pc:docMkLst>
        <pc:docMk/>
      </pc:docMkLst>
      <pc:sldChg chg="add del">
        <pc:chgData name="Nishanthini Murugan" userId="S::nishanthini.m@vistaes.com::839cd5fb-6db8-4e5d-a3ae-b39fa003d1b5" providerId="AD" clId="Web-{F889699E-A6E2-AB28-91D6-0CB44D9E9C6C}" dt="2025-01-02T12:34:31.324" v="8"/>
        <pc:sldMkLst>
          <pc:docMk/>
          <pc:sldMk cId="1439074104" sldId="2388"/>
        </pc:sldMkLst>
      </pc:sldChg>
      <pc:sldChg chg="add del">
        <pc:chgData name="Nishanthini Murugan" userId="S::nishanthini.m@vistaes.com::839cd5fb-6db8-4e5d-a3ae-b39fa003d1b5" providerId="AD" clId="Web-{F889699E-A6E2-AB28-91D6-0CB44D9E9C6C}" dt="2025-01-02T12:34:46.622" v="10"/>
        <pc:sldMkLst>
          <pc:docMk/>
          <pc:sldMk cId="1087776324" sldId="2390"/>
        </pc:sldMkLst>
      </pc:sldChg>
      <pc:sldChg chg="add del">
        <pc:chgData name="Nishanthini Murugan" userId="S::nishanthini.m@vistaes.com::839cd5fb-6db8-4e5d-a3ae-b39fa003d1b5" providerId="AD" clId="Web-{F889699E-A6E2-AB28-91D6-0CB44D9E9C6C}" dt="2025-01-02T12:34:52.262" v="11"/>
        <pc:sldMkLst>
          <pc:docMk/>
          <pc:sldMk cId="398467368" sldId="2391"/>
        </pc:sldMkLst>
      </pc:sldChg>
      <pc:sldChg chg="del">
        <pc:chgData name="Nishanthini Murugan" userId="S::nishanthini.m@vistaes.com::839cd5fb-6db8-4e5d-a3ae-b39fa003d1b5" providerId="AD" clId="Web-{F889699E-A6E2-AB28-91D6-0CB44D9E9C6C}" dt="2025-01-02T12:34:04.652" v="1"/>
        <pc:sldMkLst>
          <pc:docMk/>
          <pc:sldMk cId="3118843926" sldId="2394"/>
        </pc:sldMkLst>
      </pc:sldChg>
      <pc:sldChg chg="add del">
        <pc:chgData name="Nishanthini Murugan" userId="S::nishanthini.m@vistaes.com::839cd5fb-6db8-4e5d-a3ae-b39fa003d1b5" providerId="AD" clId="Web-{F889699E-A6E2-AB28-91D6-0CB44D9E9C6C}" dt="2025-01-02T12:34:12.387" v="3"/>
        <pc:sldMkLst>
          <pc:docMk/>
          <pc:sldMk cId="2657844056" sldId="2395"/>
        </pc:sldMkLst>
      </pc:sldChg>
      <pc:sldChg chg="add del">
        <pc:chgData name="Nishanthini Murugan" userId="S::nishanthini.m@vistaes.com::839cd5fb-6db8-4e5d-a3ae-b39fa003d1b5" providerId="AD" clId="Web-{F889699E-A6E2-AB28-91D6-0CB44D9E9C6C}" dt="2025-01-02T12:34:39.028" v="9"/>
        <pc:sldMkLst>
          <pc:docMk/>
          <pc:sldMk cId="3144263487" sldId="2396"/>
        </pc:sldMkLst>
      </pc:sldChg>
      <pc:sldChg chg="add del mod modShow">
        <pc:chgData name="Nishanthini Murugan" userId="S::nishanthini.m@vistaes.com::839cd5fb-6db8-4e5d-a3ae-b39fa003d1b5" providerId="AD" clId="Web-{F889699E-A6E2-AB28-91D6-0CB44D9E9C6C}" dt="2025-01-02T12:52:30.661" v="17"/>
        <pc:sldMkLst>
          <pc:docMk/>
          <pc:sldMk cId="4034123641" sldId="2399"/>
        </pc:sldMkLst>
      </pc:sldChg>
      <pc:sldChg chg="add del mod modShow">
        <pc:chgData name="Nishanthini Murugan" userId="S::nishanthini.m@vistaes.com::839cd5fb-6db8-4e5d-a3ae-b39fa003d1b5" providerId="AD" clId="Web-{F889699E-A6E2-AB28-91D6-0CB44D9E9C6C}" dt="2025-01-02T12:52:29.552" v="16"/>
        <pc:sldMkLst>
          <pc:docMk/>
          <pc:sldMk cId="2249123404" sldId="2400"/>
        </pc:sldMkLst>
      </pc:sldChg>
      <pc:sldChg chg="add">
        <pc:chgData name="Nishanthini Murugan" userId="S::nishanthini.m@vistaes.com::839cd5fb-6db8-4e5d-a3ae-b39fa003d1b5" providerId="AD" clId="Web-{F889699E-A6E2-AB28-91D6-0CB44D9E9C6C}" dt="2025-01-02T12:34:01.605" v="0"/>
        <pc:sldMkLst>
          <pc:docMk/>
          <pc:sldMk cId="4178791629" sldId="2402"/>
        </pc:sldMkLst>
      </pc:sldChg>
    </pc:docChg>
  </pc:docChgLst>
  <pc:docChgLst>
    <pc:chgData name="Sindhuanandh A" userId="S::sindhuanandh.a@vistaes.com::6ac7e483-5f92-441d-a29e-12b2ae6e2a9e" providerId="AD" clId="Web-{DA272E66-C643-4870-BAA0-13174153B485}"/>
    <pc:docChg chg="modSld">
      <pc:chgData name="Sindhuanandh A" userId="S::sindhuanandh.a@vistaes.com::6ac7e483-5f92-441d-a29e-12b2ae6e2a9e" providerId="AD" clId="Web-{DA272E66-C643-4870-BAA0-13174153B485}" dt="2025-01-03T08:59:54.941" v="46" actId="1076"/>
      <pc:docMkLst>
        <pc:docMk/>
      </pc:docMkLst>
      <pc:sldChg chg="modSp">
        <pc:chgData name="Sindhuanandh A" userId="S::sindhuanandh.a@vistaes.com::6ac7e483-5f92-441d-a29e-12b2ae6e2a9e" providerId="AD" clId="Web-{DA272E66-C643-4870-BAA0-13174153B485}" dt="2025-01-03T08:59:54.941" v="46" actId="1076"/>
        <pc:sldMkLst>
          <pc:docMk/>
          <pc:sldMk cId="590167402" sldId="2289"/>
        </pc:sldMkLst>
        <pc:graphicFrameChg chg="mod modGraphic">
          <ac:chgData name="Sindhuanandh A" userId="S::sindhuanandh.a@vistaes.com::6ac7e483-5f92-441d-a29e-12b2ae6e2a9e" providerId="AD" clId="Web-{DA272E66-C643-4870-BAA0-13174153B485}" dt="2025-01-03T08:59:54.941" v="46" actId="1076"/>
          <ac:graphicFrameMkLst>
            <pc:docMk/>
            <pc:sldMk cId="590167402" sldId="2289"/>
            <ac:graphicFrameMk id="2" creationId="{00000000-0000-0000-0000-000000000000}"/>
          </ac:graphicFrameMkLst>
        </pc:graphicFrameChg>
      </pc:sldChg>
    </pc:docChg>
  </pc:docChgLst>
  <pc:docChgLst>
    <pc:chgData name="John Paul" userId="74e2ed59-1faa-4423-b403-fe0bb8c3674c" providerId="ADAL" clId="{DF92F795-49C9-4E20-9A43-92BE1DA767D9}"/>
    <pc:docChg chg="modSld">
      <pc:chgData name="John Paul" userId="74e2ed59-1faa-4423-b403-fe0bb8c3674c" providerId="ADAL" clId="{DF92F795-49C9-4E20-9A43-92BE1DA767D9}" dt="2025-01-03T10:02:01.997" v="1" actId="1076"/>
      <pc:docMkLst>
        <pc:docMk/>
      </pc:docMkLst>
      <pc:sldChg chg="modSp mod">
        <pc:chgData name="John Paul" userId="74e2ed59-1faa-4423-b403-fe0bb8c3674c" providerId="ADAL" clId="{DF92F795-49C9-4E20-9A43-92BE1DA767D9}" dt="2025-01-03T10:02:01.997" v="1" actId="1076"/>
        <pc:sldMkLst>
          <pc:docMk/>
          <pc:sldMk cId="3530540392" sldId="2211"/>
        </pc:sldMkLst>
        <pc:graphicFrameChg chg="mod modGraphic">
          <ac:chgData name="John Paul" userId="74e2ed59-1faa-4423-b403-fe0bb8c3674c" providerId="ADAL" clId="{DF92F795-49C9-4E20-9A43-92BE1DA767D9}" dt="2025-01-03T10:02:01.997" v="1" actId="1076"/>
          <ac:graphicFrameMkLst>
            <pc:docMk/>
            <pc:sldMk cId="3530540392" sldId="2211"/>
            <ac:graphicFrameMk id="6" creationId="{4ACD0930-4F2F-EE35-44A3-9A36E5FB8741}"/>
          </ac:graphicFrameMkLst>
        </pc:graphicFrameChg>
      </pc:sldChg>
    </pc:docChg>
  </pc:docChgLst>
  <pc:docChgLst>
    <pc:chgData name="Sindhuanandh A" userId="S::sindhuanandh.a@vistaes.com::6ac7e483-5f92-441d-a29e-12b2ae6e2a9e" providerId="AD" clId="Web-{E43D9927-4D40-400F-F75B-2C5ECDBC7A57}"/>
    <pc:docChg chg="addSld delSld modSld">
      <pc:chgData name="Sindhuanandh A" userId="S::sindhuanandh.a@vistaes.com::6ac7e483-5f92-441d-a29e-12b2ae6e2a9e" providerId="AD" clId="Web-{E43D9927-4D40-400F-F75B-2C5ECDBC7A57}" dt="2025-01-03T08:52:45.062" v="42" actId="1076"/>
      <pc:docMkLst>
        <pc:docMk/>
      </pc:docMkLst>
      <pc:sldChg chg="add del">
        <pc:chgData name="Sindhuanandh A" userId="S::sindhuanandh.a@vistaes.com::6ac7e483-5f92-441d-a29e-12b2ae6e2a9e" providerId="AD" clId="Web-{E43D9927-4D40-400F-F75B-2C5ECDBC7A57}" dt="2025-01-03T08:36:34.123" v="16"/>
        <pc:sldMkLst>
          <pc:docMk/>
          <pc:sldMk cId="240653327" sldId="2294"/>
        </pc:sldMkLst>
      </pc:sldChg>
      <pc:sldChg chg="add del">
        <pc:chgData name="Sindhuanandh A" userId="S::sindhuanandh.a@vistaes.com::6ac7e483-5f92-441d-a29e-12b2ae6e2a9e" providerId="AD" clId="Web-{E43D9927-4D40-400F-F75B-2C5ECDBC7A57}" dt="2025-01-03T08:36:34.170" v="17"/>
        <pc:sldMkLst>
          <pc:docMk/>
          <pc:sldMk cId="141250333" sldId="2295"/>
        </pc:sldMkLst>
      </pc:sldChg>
      <pc:sldChg chg="add del">
        <pc:chgData name="Sindhuanandh A" userId="S::sindhuanandh.a@vistaes.com::6ac7e483-5f92-441d-a29e-12b2ae6e2a9e" providerId="AD" clId="Web-{E43D9927-4D40-400F-F75B-2C5ECDBC7A57}" dt="2025-01-03T08:36:34.232" v="18"/>
        <pc:sldMkLst>
          <pc:docMk/>
          <pc:sldMk cId="3211717573" sldId="2296"/>
        </pc:sldMkLst>
      </pc:sldChg>
      <pc:sldChg chg="add del">
        <pc:chgData name="Sindhuanandh A" userId="S::sindhuanandh.a@vistaes.com::6ac7e483-5f92-441d-a29e-12b2ae6e2a9e" providerId="AD" clId="Web-{E43D9927-4D40-400F-F75B-2C5ECDBC7A57}" dt="2025-01-03T08:36:34.295" v="19"/>
        <pc:sldMkLst>
          <pc:docMk/>
          <pc:sldMk cId="3998049919" sldId="2297"/>
        </pc:sldMkLst>
      </pc:sldChg>
      <pc:sldChg chg="add del">
        <pc:chgData name="Sindhuanandh A" userId="S::sindhuanandh.a@vistaes.com::6ac7e483-5f92-441d-a29e-12b2ae6e2a9e" providerId="AD" clId="Web-{E43D9927-4D40-400F-F75B-2C5ECDBC7A57}" dt="2025-01-03T08:36:34.357" v="20"/>
        <pc:sldMkLst>
          <pc:docMk/>
          <pc:sldMk cId="3661784258" sldId="2298"/>
        </pc:sldMkLst>
      </pc:sldChg>
      <pc:sldChg chg="add del">
        <pc:chgData name="Sindhuanandh A" userId="S::sindhuanandh.a@vistaes.com::6ac7e483-5f92-441d-a29e-12b2ae6e2a9e" providerId="AD" clId="Web-{E43D9927-4D40-400F-F75B-2C5ECDBC7A57}" dt="2025-01-03T08:36:34.404" v="21"/>
        <pc:sldMkLst>
          <pc:docMk/>
          <pc:sldMk cId="3721569106" sldId="2299"/>
        </pc:sldMkLst>
      </pc:sldChg>
      <pc:sldChg chg="add del">
        <pc:chgData name="Sindhuanandh A" userId="S::sindhuanandh.a@vistaes.com::6ac7e483-5f92-441d-a29e-12b2ae6e2a9e" providerId="AD" clId="Web-{E43D9927-4D40-400F-F75B-2C5ECDBC7A57}" dt="2025-01-03T08:36:34.467" v="22"/>
        <pc:sldMkLst>
          <pc:docMk/>
          <pc:sldMk cId="4072289700" sldId="2305"/>
        </pc:sldMkLst>
      </pc:sldChg>
      <pc:sldChg chg="add del">
        <pc:chgData name="Sindhuanandh A" userId="S::sindhuanandh.a@vistaes.com::6ac7e483-5f92-441d-a29e-12b2ae6e2a9e" providerId="AD" clId="Web-{E43D9927-4D40-400F-F75B-2C5ECDBC7A57}" dt="2025-01-03T08:36:34.529" v="23"/>
        <pc:sldMkLst>
          <pc:docMk/>
          <pc:sldMk cId="3791114249" sldId="2306"/>
        </pc:sldMkLst>
      </pc:sldChg>
      <pc:sldChg chg="add del">
        <pc:chgData name="Sindhuanandh A" userId="S::sindhuanandh.a@vistaes.com::6ac7e483-5f92-441d-a29e-12b2ae6e2a9e" providerId="AD" clId="Web-{E43D9927-4D40-400F-F75B-2C5ECDBC7A57}" dt="2025-01-03T08:36:34.639" v="25"/>
        <pc:sldMkLst>
          <pc:docMk/>
          <pc:sldMk cId="3433930909" sldId="2307"/>
        </pc:sldMkLst>
      </pc:sldChg>
      <pc:sldChg chg="add del">
        <pc:chgData name="Sindhuanandh A" userId="S::sindhuanandh.a@vistaes.com::6ac7e483-5f92-441d-a29e-12b2ae6e2a9e" providerId="AD" clId="Web-{E43D9927-4D40-400F-F75B-2C5ECDBC7A57}" dt="2025-01-03T08:36:34.701" v="26"/>
        <pc:sldMkLst>
          <pc:docMk/>
          <pc:sldMk cId="2599681630" sldId="2308"/>
        </pc:sldMkLst>
      </pc:sldChg>
      <pc:sldChg chg="add del">
        <pc:chgData name="Sindhuanandh A" userId="S::sindhuanandh.a@vistaes.com::6ac7e483-5f92-441d-a29e-12b2ae6e2a9e" providerId="AD" clId="Web-{E43D9927-4D40-400F-F75B-2C5ECDBC7A57}" dt="2025-01-03T08:36:34.748" v="27"/>
        <pc:sldMkLst>
          <pc:docMk/>
          <pc:sldMk cId="3283720926" sldId="2309"/>
        </pc:sldMkLst>
      </pc:sldChg>
      <pc:sldChg chg="add del">
        <pc:chgData name="Sindhuanandh A" userId="S::sindhuanandh.a@vistaes.com::6ac7e483-5f92-441d-a29e-12b2ae6e2a9e" providerId="AD" clId="Web-{E43D9927-4D40-400F-F75B-2C5ECDBC7A57}" dt="2025-01-03T08:36:34.810" v="28"/>
        <pc:sldMkLst>
          <pc:docMk/>
          <pc:sldMk cId="1853953651" sldId="2310"/>
        </pc:sldMkLst>
      </pc:sldChg>
      <pc:sldChg chg="add del">
        <pc:chgData name="Sindhuanandh A" userId="S::sindhuanandh.a@vistaes.com::6ac7e483-5f92-441d-a29e-12b2ae6e2a9e" providerId="AD" clId="Web-{E43D9927-4D40-400F-F75B-2C5ECDBC7A57}" dt="2025-01-03T08:36:34.857" v="29"/>
        <pc:sldMkLst>
          <pc:docMk/>
          <pc:sldMk cId="1867492535" sldId="2311"/>
        </pc:sldMkLst>
      </pc:sldChg>
      <pc:sldChg chg="add del">
        <pc:chgData name="Sindhuanandh A" userId="S::sindhuanandh.a@vistaes.com::6ac7e483-5f92-441d-a29e-12b2ae6e2a9e" providerId="AD" clId="Web-{E43D9927-4D40-400F-F75B-2C5ECDBC7A57}" dt="2025-01-03T08:36:34.920" v="30"/>
        <pc:sldMkLst>
          <pc:docMk/>
          <pc:sldMk cId="616266203" sldId="2312"/>
        </pc:sldMkLst>
      </pc:sldChg>
      <pc:sldChg chg="add del">
        <pc:chgData name="Sindhuanandh A" userId="S::sindhuanandh.a@vistaes.com::6ac7e483-5f92-441d-a29e-12b2ae6e2a9e" providerId="AD" clId="Web-{E43D9927-4D40-400F-F75B-2C5ECDBC7A57}" dt="2025-01-03T08:36:34.967" v="31"/>
        <pc:sldMkLst>
          <pc:docMk/>
          <pc:sldMk cId="3800065076" sldId="2313"/>
        </pc:sldMkLst>
      </pc:sldChg>
      <pc:sldChg chg="addSp delSp modSp">
        <pc:chgData name="Sindhuanandh A" userId="S::sindhuanandh.a@vistaes.com::6ac7e483-5f92-441d-a29e-12b2ae6e2a9e" providerId="AD" clId="Web-{E43D9927-4D40-400F-F75B-2C5ECDBC7A57}" dt="2025-01-03T08:52:21.515" v="39"/>
        <pc:sldMkLst>
          <pc:docMk/>
          <pc:sldMk cId="3344160303" sldId="2382"/>
        </pc:sldMkLst>
        <pc:graphicFrameChg chg="del">
          <ac:chgData name="Sindhuanandh A" userId="S::sindhuanandh.a@vistaes.com::6ac7e483-5f92-441d-a29e-12b2ae6e2a9e" providerId="AD" clId="Web-{E43D9927-4D40-400F-F75B-2C5ECDBC7A57}" dt="2025-01-03T08:51:23.202" v="32"/>
          <ac:graphicFrameMkLst>
            <pc:docMk/>
            <pc:sldMk cId="3344160303" sldId="2382"/>
            <ac:graphicFrameMk id="2" creationId="{5375DA5C-CAC3-3D5C-7C6B-732B4922AE4C}"/>
          </ac:graphicFrameMkLst>
        </pc:graphicFrameChg>
        <pc:graphicFrameChg chg="add mod modGraphic">
          <ac:chgData name="Sindhuanandh A" userId="S::sindhuanandh.a@vistaes.com::6ac7e483-5f92-441d-a29e-12b2ae6e2a9e" providerId="AD" clId="Web-{E43D9927-4D40-400F-F75B-2C5ECDBC7A57}" dt="2025-01-03T08:52:21.515" v="39"/>
          <ac:graphicFrameMkLst>
            <pc:docMk/>
            <pc:sldMk cId="3344160303" sldId="2382"/>
            <ac:graphicFrameMk id="4" creationId="{73985D1A-9003-DFA9-53AE-5BB77EDE6102}"/>
          </ac:graphicFrameMkLst>
        </pc:graphicFrameChg>
      </pc:sldChg>
      <pc:sldChg chg="addSp delSp modSp">
        <pc:chgData name="Sindhuanandh A" userId="S::sindhuanandh.a@vistaes.com::6ac7e483-5f92-441d-a29e-12b2ae6e2a9e" providerId="AD" clId="Web-{E43D9927-4D40-400F-F75B-2C5ECDBC7A57}" dt="2025-01-03T08:52:45.062" v="42" actId="1076"/>
        <pc:sldMkLst>
          <pc:docMk/>
          <pc:sldMk cId="2450669578" sldId="2383"/>
        </pc:sldMkLst>
        <pc:graphicFrameChg chg="del">
          <ac:chgData name="Sindhuanandh A" userId="S::sindhuanandh.a@vistaes.com::6ac7e483-5f92-441d-a29e-12b2ae6e2a9e" providerId="AD" clId="Web-{E43D9927-4D40-400F-F75B-2C5ECDBC7A57}" dt="2025-01-03T08:52:25.968" v="40"/>
          <ac:graphicFrameMkLst>
            <pc:docMk/>
            <pc:sldMk cId="2450669578" sldId="2383"/>
            <ac:graphicFrameMk id="2" creationId="{2BE490AE-0F30-4EC4-A1B6-CEB4EA935A20}"/>
          </ac:graphicFrameMkLst>
        </pc:graphicFrameChg>
        <pc:graphicFrameChg chg="add mod">
          <ac:chgData name="Sindhuanandh A" userId="S::sindhuanandh.a@vistaes.com::6ac7e483-5f92-441d-a29e-12b2ae6e2a9e" providerId="AD" clId="Web-{E43D9927-4D40-400F-F75B-2C5ECDBC7A57}" dt="2025-01-03T08:52:45.062" v="42" actId="1076"/>
          <ac:graphicFrameMkLst>
            <pc:docMk/>
            <pc:sldMk cId="2450669578" sldId="2383"/>
            <ac:graphicFrameMk id="4" creationId="{ABBC3EB3-556C-0AA1-A161-E4EF83CD1A38}"/>
          </ac:graphicFrameMkLst>
        </pc:graphicFrameChg>
      </pc:sldChg>
      <pc:sldChg chg="add del">
        <pc:chgData name="Sindhuanandh A" userId="S::sindhuanandh.a@vistaes.com::6ac7e483-5f92-441d-a29e-12b2ae6e2a9e" providerId="AD" clId="Web-{E43D9927-4D40-400F-F75B-2C5ECDBC7A57}" dt="2025-01-03T08:36:34.576" v="24"/>
        <pc:sldMkLst>
          <pc:docMk/>
          <pc:sldMk cId="1934344397" sldId="2385"/>
        </pc:sldMkLst>
      </pc:sldChg>
    </pc:docChg>
  </pc:docChgLst>
  <pc:docChgLst>
    <pc:chgData name="Aravindsamy R" userId="S::aravindsamy.r@vistaes.com::fcf884b7-c4cc-40fb-896e-176fa1a3d2a5" providerId="AD" clId="Web-{E830874D-83C9-1429-9493-DD9558505929}"/>
    <pc:docChg chg="modSld">
      <pc:chgData name="Aravindsamy R" userId="S::aravindsamy.r@vistaes.com::fcf884b7-c4cc-40fb-896e-176fa1a3d2a5" providerId="AD" clId="Web-{E830874D-83C9-1429-9493-DD9558505929}" dt="2025-01-02T12:16:42.223" v="3"/>
      <pc:docMkLst>
        <pc:docMk/>
      </pc:docMkLst>
      <pc:sldChg chg="modSp">
        <pc:chgData name="Aravindsamy R" userId="S::aravindsamy.r@vistaes.com::fcf884b7-c4cc-40fb-896e-176fa1a3d2a5" providerId="AD" clId="Web-{E830874D-83C9-1429-9493-DD9558505929}" dt="2025-01-02T12:16:42.223" v="3"/>
        <pc:sldMkLst>
          <pc:docMk/>
          <pc:sldMk cId="2517049832" sldId="2171"/>
        </pc:sldMkLst>
        <pc:graphicFrameChg chg="mod modGraphic">
          <ac:chgData name="Aravindsamy R" userId="S::aravindsamy.r@vistaes.com::fcf884b7-c4cc-40fb-896e-176fa1a3d2a5" providerId="AD" clId="Web-{E830874D-83C9-1429-9493-DD9558505929}" dt="2025-01-02T12:16:42.223" v="3"/>
          <ac:graphicFrameMkLst>
            <pc:docMk/>
            <pc:sldMk cId="2517049832" sldId="2171"/>
            <ac:graphicFrameMk id="3" creationId="{9FA90A0D-47C1-4E27-815C-FA588A584003}"/>
          </ac:graphicFrameMkLst>
        </pc:graphicFrameChg>
      </pc:sldChg>
    </pc:docChg>
  </pc:docChgLst>
  <pc:docChgLst>
    <pc:chgData name="Guest User" userId="S::urn:spo:anon#332492d46c039057e527299c7d49be69cea128785ffbf79c16e08447ca972aef::" providerId="AD" clId="Web-{41FE8F2D-AA71-9322-07DC-BD669A917C3F}"/>
    <pc:docChg chg="modSld">
      <pc:chgData name="Guest User" userId="S::urn:spo:anon#332492d46c039057e527299c7d49be69cea128785ffbf79c16e08447ca972aef::" providerId="AD" clId="Web-{41FE8F2D-AA71-9322-07DC-BD669A917C3F}" dt="2025-01-02T11:57:41.927" v="6" actId="20577"/>
      <pc:docMkLst>
        <pc:docMk/>
      </pc:docMkLst>
      <pc:sldChg chg="modSp">
        <pc:chgData name="Guest User" userId="S::urn:spo:anon#332492d46c039057e527299c7d49be69cea128785ffbf79c16e08447ca972aef::" providerId="AD" clId="Web-{41FE8F2D-AA71-9322-07DC-BD669A917C3F}" dt="2025-01-02T11:57:41.927" v="6" actId="20577"/>
        <pc:sldMkLst>
          <pc:docMk/>
          <pc:sldMk cId="2517049832" sldId="2171"/>
        </pc:sldMkLst>
        <pc:spChg chg="mod">
          <ac:chgData name="Guest User" userId="S::urn:spo:anon#332492d46c039057e527299c7d49be69cea128785ffbf79c16e08447ca972aef::" providerId="AD" clId="Web-{41FE8F2D-AA71-9322-07DC-BD669A917C3F}" dt="2025-01-02T11:57:41.927" v="6" actId="20577"/>
          <ac:spMkLst>
            <pc:docMk/>
            <pc:sldMk cId="2517049832" sldId="2171"/>
            <ac:spMk id="5" creationId="{8F6E07A3-63B4-451D-9C61-DCC08DA235F9}"/>
          </ac:spMkLst>
        </pc:spChg>
      </pc:sldChg>
    </pc:docChg>
  </pc:docChgLst>
  <pc:docChgLst>
    <pc:chgData name="Jose P VISTA Group" userId="S::jose.p@vistaesindia.onmicrosoft.com::e2e91361-eb27-41cf-bc9f-9478a9fe2d27" providerId="AD" clId="Web-{A0209CA8-66FE-6F45-FF43-14640770D7E6}"/>
    <pc:docChg chg="modSld">
      <pc:chgData name="Jose P VISTA Group" userId="S::jose.p@vistaesindia.onmicrosoft.com::e2e91361-eb27-41cf-bc9f-9478a9fe2d27" providerId="AD" clId="Web-{A0209CA8-66FE-6F45-FF43-14640770D7E6}" dt="2025-01-03T10:30:25.166" v="213" actId="20577"/>
      <pc:docMkLst>
        <pc:docMk/>
      </pc:docMkLst>
      <pc:sldChg chg="modSp">
        <pc:chgData name="Jose P VISTA Group" userId="S::jose.p@vistaesindia.onmicrosoft.com::e2e91361-eb27-41cf-bc9f-9478a9fe2d27" providerId="AD" clId="Web-{A0209CA8-66FE-6F45-FF43-14640770D7E6}" dt="2025-01-03T10:30:11.010" v="211"/>
        <pc:sldMkLst>
          <pc:docMk/>
          <pc:sldMk cId="2517049832" sldId="2171"/>
        </pc:sldMkLst>
        <pc:graphicFrameChg chg="mod modGraphic">
          <ac:chgData name="Jose P VISTA Group" userId="S::jose.p@vistaesindia.onmicrosoft.com::e2e91361-eb27-41cf-bc9f-9478a9fe2d27" providerId="AD" clId="Web-{A0209CA8-66FE-6F45-FF43-14640770D7E6}" dt="2025-01-03T10:30:11.010" v="211"/>
          <ac:graphicFrameMkLst>
            <pc:docMk/>
            <pc:sldMk cId="2517049832" sldId="2171"/>
            <ac:graphicFrameMk id="3" creationId="{9FA90A0D-47C1-4E27-815C-FA588A584003}"/>
          </ac:graphicFrameMkLst>
        </pc:graphicFrameChg>
      </pc:sldChg>
      <pc:sldChg chg="modSp">
        <pc:chgData name="Jose P VISTA Group" userId="S::jose.p@vistaesindia.onmicrosoft.com::e2e91361-eb27-41cf-bc9f-9478a9fe2d27" providerId="AD" clId="Web-{A0209CA8-66FE-6F45-FF43-14640770D7E6}" dt="2025-01-03T10:30:25.166" v="213" actId="20577"/>
        <pc:sldMkLst>
          <pc:docMk/>
          <pc:sldMk cId="3530540392" sldId="2211"/>
        </pc:sldMkLst>
        <pc:spChg chg="mod">
          <ac:chgData name="Jose P VISTA Group" userId="S::jose.p@vistaesindia.onmicrosoft.com::e2e91361-eb27-41cf-bc9f-9478a9fe2d27" providerId="AD" clId="Web-{A0209CA8-66FE-6F45-FF43-14640770D7E6}" dt="2025-01-03T09:18:37.577" v="195" actId="20577"/>
          <ac:spMkLst>
            <pc:docMk/>
            <pc:sldMk cId="3530540392" sldId="2211"/>
            <ac:spMk id="2" creationId="{E267B75F-C213-58BA-A3A8-B0B710825322}"/>
          </ac:spMkLst>
        </pc:spChg>
        <pc:spChg chg="mod">
          <ac:chgData name="Jose P VISTA Group" userId="S::jose.p@vistaesindia.onmicrosoft.com::e2e91361-eb27-41cf-bc9f-9478a9fe2d27" providerId="AD" clId="Web-{A0209CA8-66FE-6F45-FF43-14640770D7E6}" dt="2025-01-03T10:30:25.166" v="213" actId="20577"/>
          <ac:spMkLst>
            <pc:docMk/>
            <pc:sldMk cId="3530540392" sldId="2211"/>
            <ac:spMk id="4" creationId="{D521427D-C883-1A22-D452-A4D62C7FA466}"/>
          </ac:spMkLst>
        </pc:spChg>
        <pc:graphicFrameChg chg="mod modGraphic">
          <ac:chgData name="Jose P VISTA Group" userId="S::jose.p@vistaesindia.onmicrosoft.com::e2e91361-eb27-41cf-bc9f-9478a9fe2d27" providerId="AD" clId="Web-{A0209CA8-66FE-6F45-FF43-14640770D7E6}" dt="2025-01-03T09:00:43.469" v="25"/>
          <ac:graphicFrameMkLst>
            <pc:docMk/>
            <pc:sldMk cId="3530540392" sldId="2211"/>
            <ac:graphicFrameMk id="6" creationId="{4ACD0930-4F2F-EE35-44A3-9A36E5FB8741}"/>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DA5D592A-1318-4F07-BEA8-A87B7C928B03}" type="datetimeFigureOut">
              <a:rPr lang="en-IN" smtClean="0"/>
              <a:t>10-06-2025</a:t>
            </a:fld>
            <a:endParaRPr lang="en-IN"/>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A5EC4A1B-FC11-46D2-962E-51069B77FC9B}"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 name="PlaceHolder 1"/>
          <p:cNvSpPr>
            <a:spLocks noGrp="1" noRot="1" noChangeAspect="1"/>
          </p:cNvSpPr>
          <p:nvPr>
            <p:ph type="sldImg"/>
          </p:nvPr>
        </p:nvSpPr>
        <p:spPr>
          <a:xfrm>
            <a:off x="903288" y="739775"/>
            <a:ext cx="6481762" cy="3646488"/>
          </a:xfrm>
          <a:prstGeom prst="rect">
            <a:avLst/>
          </a:prstGeom>
        </p:spPr>
        <p:txBody>
          <a:bodyPr lIns="0" tIns="0" rIns="0" bIns="0" anchor="ctr">
            <a:noAutofit/>
          </a:bodyPr>
          <a:lstStyle/>
          <a:p>
            <a:r>
              <a:rPr lang="en-US" sz="1800" b="0" strike="noStrike" spc="-1">
                <a:solidFill>
                  <a:srgbClr val="000000"/>
                </a:solidFill>
                <a:latin typeface="Calibri" panose="020F0502020204030204"/>
              </a:rPr>
              <a:t>Click to move the slide</a:t>
            </a:r>
          </a:p>
        </p:txBody>
      </p:sp>
      <p:sp>
        <p:nvSpPr>
          <p:cNvPr id="58" name="PlaceHolder 2"/>
          <p:cNvSpPr>
            <a:spLocks noGrp="1"/>
          </p:cNvSpPr>
          <p:nvPr>
            <p:ph type="body"/>
          </p:nvPr>
        </p:nvSpPr>
        <p:spPr>
          <a:xfrm>
            <a:off x="829056" y="4620931"/>
            <a:ext cx="6632064" cy="4377541"/>
          </a:xfrm>
          <a:prstGeom prst="rect">
            <a:avLst/>
          </a:prstGeom>
        </p:spPr>
        <p:txBody>
          <a:bodyPr lIns="0" tIns="0" rIns="0" bIns="0">
            <a:noAutofit/>
          </a:bodyPr>
          <a:lstStyle/>
          <a:p>
            <a:r>
              <a:rPr lang="en-US" sz="2000" b="0" strike="noStrike" spc="-1">
                <a:latin typeface="Arial" panose="020B0604020202020204"/>
              </a:rPr>
              <a:t>Click to edit the notes format</a:t>
            </a:r>
          </a:p>
        </p:txBody>
      </p:sp>
      <p:sp>
        <p:nvSpPr>
          <p:cNvPr id="59" name="PlaceHolder 3"/>
          <p:cNvSpPr>
            <a:spLocks noGrp="1"/>
          </p:cNvSpPr>
          <p:nvPr>
            <p:ph type="hdr"/>
          </p:nvPr>
        </p:nvSpPr>
        <p:spPr>
          <a:xfrm>
            <a:off x="0" y="0"/>
            <a:ext cx="3597696" cy="486084"/>
          </a:xfrm>
          <a:prstGeom prst="rect">
            <a:avLst/>
          </a:prstGeom>
        </p:spPr>
        <p:txBody>
          <a:bodyPr lIns="0" tIns="0" rIns="0" bIns="0">
            <a:noAutofit/>
          </a:bodyPr>
          <a:lstStyle/>
          <a:p>
            <a:r>
              <a:rPr lang="en-US" sz="1400" b="0" strike="noStrike" spc="-1">
                <a:latin typeface="Times New Roman" panose="02020603050405020304"/>
              </a:rPr>
              <a:t>&lt;header&gt;</a:t>
            </a:r>
          </a:p>
        </p:txBody>
      </p:sp>
      <p:sp>
        <p:nvSpPr>
          <p:cNvPr id="60" name="PlaceHolder 4"/>
          <p:cNvSpPr>
            <a:spLocks noGrp="1"/>
          </p:cNvSpPr>
          <p:nvPr>
            <p:ph type="dt"/>
          </p:nvPr>
        </p:nvSpPr>
        <p:spPr>
          <a:xfrm>
            <a:off x="4692480" y="0"/>
            <a:ext cx="3597696" cy="486084"/>
          </a:xfrm>
          <a:prstGeom prst="rect">
            <a:avLst/>
          </a:prstGeom>
        </p:spPr>
        <p:txBody>
          <a:bodyPr lIns="0" tIns="0" rIns="0" bIns="0">
            <a:noAutofit/>
          </a:bodyPr>
          <a:lstStyle/>
          <a:p>
            <a:pPr algn="r"/>
            <a:r>
              <a:rPr lang="en-US" sz="1400" b="0" strike="noStrike" spc="-1">
                <a:latin typeface="Times New Roman" panose="02020603050405020304"/>
              </a:rPr>
              <a:t>&lt;date/time&gt;</a:t>
            </a:r>
          </a:p>
        </p:txBody>
      </p:sp>
      <p:sp>
        <p:nvSpPr>
          <p:cNvPr id="61" name="PlaceHolder 5"/>
          <p:cNvSpPr>
            <a:spLocks noGrp="1"/>
          </p:cNvSpPr>
          <p:nvPr>
            <p:ph type="ftr"/>
          </p:nvPr>
        </p:nvSpPr>
        <p:spPr>
          <a:xfrm>
            <a:off x="0" y="9242210"/>
            <a:ext cx="3597696" cy="486084"/>
          </a:xfrm>
          <a:prstGeom prst="rect">
            <a:avLst/>
          </a:prstGeom>
        </p:spPr>
        <p:txBody>
          <a:bodyPr lIns="0" tIns="0" rIns="0" bIns="0" anchor="b">
            <a:noAutofit/>
          </a:bodyPr>
          <a:lstStyle/>
          <a:p>
            <a:r>
              <a:rPr lang="en-US" sz="1400" b="0" strike="noStrike" spc="-1">
                <a:latin typeface="Times New Roman" panose="02020603050405020304"/>
              </a:rPr>
              <a:t>&lt;footer&gt;</a:t>
            </a:r>
          </a:p>
        </p:txBody>
      </p:sp>
      <p:sp>
        <p:nvSpPr>
          <p:cNvPr id="62" name="PlaceHolder 6"/>
          <p:cNvSpPr>
            <a:spLocks noGrp="1"/>
          </p:cNvSpPr>
          <p:nvPr>
            <p:ph type="sldNum"/>
          </p:nvPr>
        </p:nvSpPr>
        <p:spPr>
          <a:xfrm>
            <a:off x="4692480" y="9242210"/>
            <a:ext cx="3597696" cy="486084"/>
          </a:xfrm>
          <a:prstGeom prst="rect">
            <a:avLst/>
          </a:prstGeom>
        </p:spPr>
        <p:txBody>
          <a:bodyPr lIns="0" tIns="0" rIns="0" bIns="0" anchor="b">
            <a:noAutofit/>
          </a:bodyPr>
          <a:lstStyle/>
          <a:p>
            <a:pPr algn="r"/>
            <a:fld id="{75BA9DC1-0E77-4923-B3A4-9BE8EB708C57}"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noRot="1" noChangeAspect="1"/>
          </p:cNvSpPr>
          <p:nvPr>
            <p:ph type="sldImg"/>
          </p:nvPr>
        </p:nvSpPr>
        <p:spPr>
          <a:xfrm>
            <a:off x="457200" y="720725"/>
            <a:ext cx="6400800" cy="3600450"/>
          </a:xfrm>
          <a:prstGeom prst="rect">
            <a:avLst/>
          </a:prstGeom>
        </p:spPr>
      </p:sp>
      <p:sp>
        <p:nvSpPr>
          <p:cNvPr id="462" name="PlaceHolder 2"/>
          <p:cNvSpPr>
            <a:spLocks noGrp="1"/>
          </p:cNvSpPr>
          <p:nvPr>
            <p:ph type="body"/>
          </p:nvPr>
        </p:nvSpPr>
        <p:spPr>
          <a:xfrm>
            <a:off x="731520" y="4560693"/>
            <a:ext cx="5851776" cy="4320088"/>
          </a:xfrm>
          <a:prstGeom prst="rect">
            <a:avLst/>
          </a:prstGeom>
        </p:spPr>
        <p:txBody>
          <a:bodyPr lIns="96840" tIns="48240" rIns="96840" bIns="48240">
            <a:noAutofit/>
          </a:bodyPr>
          <a:lstStyle/>
          <a:p>
            <a:pPr marL="215900" indent="-215900">
              <a:lnSpc>
                <a:spcPct val="100000"/>
              </a:lnSpc>
            </a:pPr>
            <a:endParaRPr lang="en-US" sz="2000" b="0" strike="noStrike" spc="-1">
              <a:latin typeface="Arial" panose="020B0604020202020204"/>
            </a:endParaRPr>
          </a:p>
          <a:p>
            <a:pPr marL="215900" indent="-215900">
              <a:lnSpc>
                <a:spcPct val="100000"/>
              </a:lnSpc>
            </a:pPr>
            <a:endParaRPr lang="en-US" sz="2000" b="0" strike="noStrike" spc="-1">
              <a:latin typeface="Arial" panose="020B0604020202020204"/>
            </a:endParaRPr>
          </a:p>
        </p:txBody>
      </p:sp>
      <p:sp>
        <p:nvSpPr>
          <p:cNvPr id="463" name="TextShape 3"/>
          <p:cNvSpPr txBox="1"/>
          <p:nvPr/>
        </p:nvSpPr>
        <p:spPr>
          <a:xfrm>
            <a:off x="0" y="0"/>
            <a:ext cx="3169536" cy="479816"/>
          </a:xfrm>
          <a:prstGeom prst="rect">
            <a:avLst/>
          </a:prstGeom>
          <a:noFill/>
          <a:ln>
            <a:noFill/>
          </a:ln>
        </p:spPr>
        <p:txBody>
          <a:bodyPr lIns="96840" tIns="48240" rIns="96840" bIns="48240">
            <a:noAutofit/>
          </a:bodyPr>
          <a:lstStyle/>
          <a:p>
            <a:endParaRPr lang="en-US" sz="2400" b="0" strike="noStrike" spc="-1">
              <a:latin typeface="Times New Roman" panose="02020603050405020304"/>
            </a:endParaRPr>
          </a:p>
        </p:txBody>
      </p:sp>
      <p:sp>
        <p:nvSpPr>
          <p:cNvPr id="464" name="TextShape 4"/>
          <p:cNvSpPr txBox="1"/>
          <p:nvPr/>
        </p:nvSpPr>
        <p:spPr>
          <a:xfrm>
            <a:off x="4143744" y="9119645"/>
            <a:ext cx="3169536" cy="479816"/>
          </a:xfrm>
          <a:prstGeom prst="rect">
            <a:avLst/>
          </a:prstGeom>
          <a:noFill/>
          <a:ln>
            <a:noFill/>
          </a:ln>
        </p:spPr>
        <p:txBody>
          <a:bodyPr lIns="96840" tIns="48240" rIns="96840" bIns="48240" anchor="b">
            <a:noAutofit/>
          </a:bodyPr>
          <a:lstStyle/>
          <a:p>
            <a:pPr algn="r">
              <a:lnSpc>
                <a:spcPct val="100000"/>
              </a:lnSpc>
            </a:pPr>
            <a:fld id="{9051C372-A4D7-4BDE-930B-DCF349D0483F}" type="slidenum">
              <a:rPr lang="en-US" sz="1300" b="0" strike="noStrike" spc="-1">
                <a:solidFill>
                  <a:srgbClr val="000000"/>
                </a:solidFill>
                <a:latin typeface="+mn-lt"/>
                <a:ea typeface="+mn-ea"/>
              </a:rPr>
              <a:t>1</a:t>
            </a:fld>
            <a:endParaRPr lang="en-US" sz="1300" b="0" strike="noStrike" spc="-1">
              <a:latin typeface="Times New Roman" panose="02020603050405020304"/>
            </a:endParaRPr>
          </a:p>
        </p:txBody>
      </p:sp>
      <p:sp>
        <p:nvSpPr>
          <p:cNvPr id="465" name="TextShape 5"/>
          <p:cNvSpPr txBox="1"/>
          <p:nvPr/>
        </p:nvSpPr>
        <p:spPr>
          <a:xfrm>
            <a:off x="4143744" y="0"/>
            <a:ext cx="3169536" cy="479816"/>
          </a:xfrm>
          <a:prstGeom prst="rect">
            <a:avLst/>
          </a:prstGeom>
          <a:noFill/>
          <a:ln>
            <a:noFill/>
          </a:ln>
        </p:spPr>
        <p:txBody>
          <a:bodyPr lIns="96840" tIns="48240" rIns="96840" bIns="48240">
            <a:noAutofit/>
          </a:bodyPr>
          <a:lstStyle/>
          <a:p>
            <a:pPr algn="r">
              <a:lnSpc>
                <a:spcPct val="100000"/>
              </a:lnSpc>
            </a:pPr>
            <a:r>
              <a:rPr lang="en-US" sz="1300" b="0" strike="noStrike" spc="-1">
                <a:latin typeface="Times New Roman" panose="02020603050405020304"/>
              </a:rPr>
              <a:t>21.4.2022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158480"/>
          </a:xfrm>
          <a:prstGeom prst="rect">
            <a:avLst/>
          </a:prstGeom>
        </p:spPr>
        <p:txBody>
          <a:bodyPr lIns="0" tIns="0" rIns="0" bIns="0" anchor="ctr">
            <a:spAutoFit/>
          </a:bodyPr>
          <a:lstStyle/>
          <a:p>
            <a:endParaRPr lang="en-US" sz="1800" b="0" strike="noStrike" spc="-1">
              <a:solidFill>
                <a:srgbClr val="000000"/>
              </a:solidFill>
              <a:latin typeface="Calibri" panose="020F0502020204030204"/>
            </a:endParaRPr>
          </a:p>
        </p:txBody>
      </p:sp>
      <p:sp>
        <p:nvSpPr>
          <p:cNvPr id="43" name="PlaceHolder 2"/>
          <p:cNvSpPr>
            <a:spLocks noGrp="1"/>
          </p:cNvSpPr>
          <p:nvPr>
            <p:ph type="body"/>
          </p:nvPr>
        </p:nvSpPr>
        <p:spPr>
          <a:xfrm>
            <a:off x="838080" y="1676520"/>
            <a:ext cx="1051524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44" name="PlaceHolder 3"/>
          <p:cNvSpPr>
            <a:spLocks noGrp="1"/>
          </p:cNvSpPr>
          <p:nvPr>
            <p:ph type="body"/>
          </p:nvPr>
        </p:nvSpPr>
        <p:spPr>
          <a:xfrm>
            <a:off x="838080" y="3945240"/>
            <a:ext cx="1051524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158480"/>
          </a:xfrm>
          <a:prstGeom prst="rect">
            <a:avLst/>
          </a:prstGeom>
        </p:spPr>
        <p:txBody>
          <a:bodyPr lIns="0" tIns="0" rIns="0" bIns="0" anchor="ctr">
            <a:spAutoFit/>
          </a:bodyPr>
          <a:lstStyle/>
          <a:p>
            <a:endParaRPr lang="en-US" sz="1800" b="0" strike="noStrike" spc="-1">
              <a:solidFill>
                <a:srgbClr val="000000"/>
              </a:solidFill>
              <a:latin typeface="Calibri" panose="020F0502020204030204"/>
            </a:endParaRPr>
          </a:p>
        </p:txBody>
      </p:sp>
      <p:sp>
        <p:nvSpPr>
          <p:cNvPr id="46" name="PlaceHolder 2"/>
          <p:cNvSpPr>
            <a:spLocks noGrp="1"/>
          </p:cNvSpPr>
          <p:nvPr>
            <p:ph type="body"/>
          </p:nvPr>
        </p:nvSpPr>
        <p:spPr>
          <a:xfrm>
            <a:off x="838080" y="1676520"/>
            <a:ext cx="513108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47" name="PlaceHolder 3"/>
          <p:cNvSpPr>
            <a:spLocks noGrp="1"/>
          </p:cNvSpPr>
          <p:nvPr>
            <p:ph type="body"/>
          </p:nvPr>
        </p:nvSpPr>
        <p:spPr>
          <a:xfrm>
            <a:off x="6226200" y="1676520"/>
            <a:ext cx="513108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48" name="PlaceHolder 4"/>
          <p:cNvSpPr>
            <a:spLocks noGrp="1"/>
          </p:cNvSpPr>
          <p:nvPr>
            <p:ph type="body"/>
          </p:nvPr>
        </p:nvSpPr>
        <p:spPr>
          <a:xfrm>
            <a:off x="838080" y="3945240"/>
            <a:ext cx="513108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49" name="PlaceHolder 5"/>
          <p:cNvSpPr>
            <a:spLocks noGrp="1"/>
          </p:cNvSpPr>
          <p:nvPr>
            <p:ph type="body"/>
          </p:nvPr>
        </p:nvSpPr>
        <p:spPr>
          <a:xfrm>
            <a:off x="6226200" y="3945240"/>
            <a:ext cx="513108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158480"/>
          </a:xfrm>
          <a:prstGeom prst="rect">
            <a:avLst/>
          </a:prstGeom>
        </p:spPr>
        <p:txBody>
          <a:bodyPr lIns="0" tIns="0" rIns="0" bIns="0" anchor="ctr">
            <a:spAutoFit/>
          </a:bodyPr>
          <a:lstStyle/>
          <a:p>
            <a:endParaRPr lang="en-US" sz="1800" b="0" strike="noStrike" spc="-1">
              <a:solidFill>
                <a:srgbClr val="000000"/>
              </a:solidFill>
              <a:latin typeface="Calibri" panose="020F0502020204030204"/>
            </a:endParaRPr>
          </a:p>
        </p:txBody>
      </p:sp>
      <p:sp>
        <p:nvSpPr>
          <p:cNvPr id="51" name="PlaceHolder 2"/>
          <p:cNvSpPr>
            <a:spLocks noGrp="1"/>
          </p:cNvSpPr>
          <p:nvPr>
            <p:ph type="body"/>
          </p:nvPr>
        </p:nvSpPr>
        <p:spPr>
          <a:xfrm>
            <a:off x="838080" y="1676520"/>
            <a:ext cx="338580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52" name="PlaceHolder 3"/>
          <p:cNvSpPr>
            <a:spLocks noGrp="1"/>
          </p:cNvSpPr>
          <p:nvPr>
            <p:ph type="body"/>
          </p:nvPr>
        </p:nvSpPr>
        <p:spPr>
          <a:xfrm>
            <a:off x="4393440" y="1676520"/>
            <a:ext cx="338580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53" name="PlaceHolder 4"/>
          <p:cNvSpPr>
            <a:spLocks noGrp="1"/>
          </p:cNvSpPr>
          <p:nvPr>
            <p:ph type="body"/>
          </p:nvPr>
        </p:nvSpPr>
        <p:spPr>
          <a:xfrm>
            <a:off x="7949160" y="1676520"/>
            <a:ext cx="338580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54" name="PlaceHolder 5"/>
          <p:cNvSpPr>
            <a:spLocks noGrp="1"/>
          </p:cNvSpPr>
          <p:nvPr>
            <p:ph type="body"/>
          </p:nvPr>
        </p:nvSpPr>
        <p:spPr>
          <a:xfrm>
            <a:off x="838080" y="3945240"/>
            <a:ext cx="338580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55" name="PlaceHolder 6"/>
          <p:cNvSpPr>
            <a:spLocks noGrp="1"/>
          </p:cNvSpPr>
          <p:nvPr>
            <p:ph type="body"/>
          </p:nvPr>
        </p:nvSpPr>
        <p:spPr>
          <a:xfrm>
            <a:off x="4393440" y="3945240"/>
            <a:ext cx="338580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56" name="PlaceHolder 7"/>
          <p:cNvSpPr>
            <a:spLocks noGrp="1"/>
          </p:cNvSpPr>
          <p:nvPr>
            <p:ph type="body"/>
          </p:nvPr>
        </p:nvSpPr>
        <p:spPr>
          <a:xfrm>
            <a:off x="7949160" y="3945240"/>
            <a:ext cx="338580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Freeform 25"/>
          <p:cNvSpPr/>
          <p:nvPr userDrawn="1"/>
        </p:nvSpPr>
        <p:spPr bwMode="auto">
          <a:xfrm>
            <a:off x="-27516" y="6765930"/>
            <a:ext cx="213784" cy="117475"/>
          </a:xfrm>
          <a:custGeom>
            <a:avLst/>
            <a:gdLst/>
            <a:ahLst/>
            <a:cxnLst>
              <a:cxn ang="0">
                <a:pos x="0" y="74"/>
              </a:cxn>
              <a:cxn ang="0">
                <a:pos x="0" y="0"/>
              </a:cxn>
              <a:cxn ang="0">
                <a:pos x="0" y="74"/>
              </a:cxn>
              <a:cxn ang="0">
                <a:pos x="202" y="74"/>
              </a:cxn>
              <a:cxn ang="0">
                <a:pos x="0" y="74"/>
              </a:cxn>
            </a:cxnLst>
            <a:rect l="0" t="0" r="r" b="b"/>
            <a:pathLst>
              <a:path w="202" h="74">
                <a:moveTo>
                  <a:pt x="0" y="74"/>
                </a:moveTo>
                <a:lnTo>
                  <a:pt x="0" y="0"/>
                </a:lnTo>
                <a:lnTo>
                  <a:pt x="0" y="74"/>
                </a:lnTo>
                <a:lnTo>
                  <a:pt x="202" y="74"/>
                </a:lnTo>
                <a:lnTo>
                  <a:pt x="0" y="74"/>
                </a:lnTo>
                <a:close/>
              </a:path>
            </a:pathLst>
          </a:custGeom>
          <a:solidFill>
            <a:srgbClr val="B64000"/>
          </a:solidFill>
          <a:ln w="9525">
            <a:noFill/>
            <a:round/>
          </a:ln>
        </p:spPr>
        <p:txBody>
          <a:bodyPr vert="horz" wrap="square" lIns="68580" tIns="34290" rIns="68580" bIns="34290" numCol="1" anchor="t" anchorCtr="0" compatLnSpc="1"/>
          <a:lstStyle/>
          <a:p>
            <a:endParaRPr lang="en-US" sz="1350"/>
          </a:p>
        </p:txBody>
      </p:sp>
      <p:sp>
        <p:nvSpPr>
          <p:cNvPr id="19" name="Title 1"/>
          <p:cNvSpPr>
            <a:spLocks noGrp="1"/>
          </p:cNvSpPr>
          <p:nvPr>
            <p:ph type="title"/>
          </p:nvPr>
        </p:nvSpPr>
        <p:spPr>
          <a:xfrm>
            <a:off x="838200" y="365127"/>
            <a:ext cx="10515600" cy="1158875"/>
          </a:xfrm>
          <a:prstGeom prst="rect">
            <a:avLst/>
          </a:prstGeom>
        </p:spPr>
        <p:txBody>
          <a:bodyPr/>
          <a:lstStyle/>
          <a:p>
            <a:r>
              <a:rPr lang="en-US"/>
              <a:t>Click to edit Master title style</a:t>
            </a:r>
          </a:p>
        </p:txBody>
      </p:sp>
      <p:sp>
        <p:nvSpPr>
          <p:cNvPr id="22" name="Content Placeholder 4"/>
          <p:cNvSpPr>
            <a:spLocks noGrp="1"/>
          </p:cNvSpPr>
          <p:nvPr>
            <p:ph sz="quarter" idx="11"/>
          </p:nvPr>
        </p:nvSpPr>
        <p:spPr>
          <a:xfrm>
            <a:off x="838200" y="1676400"/>
            <a:ext cx="1051560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PlaceHolder 2"/>
          <p:cNvSpPr>
            <a:spLocks noGrp="1"/>
          </p:cNvSpPr>
          <p:nvPr>
            <p:ph type="subTitle"/>
          </p:nvPr>
        </p:nvSpPr>
        <p:spPr>
          <a:xfrm>
            <a:off x="838080" y="1676520"/>
            <a:ext cx="10515240" cy="434304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158480"/>
          </a:xfrm>
          <a:prstGeom prst="rect">
            <a:avLst/>
          </a:prstGeom>
        </p:spPr>
        <p:txBody>
          <a:bodyPr lIns="0" tIns="0" rIns="0" bIns="0" anchor="ctr">
            <a:spAutoFit/>
          </a:bodyPr>
          <a:lstStyle/>
          <a:p>
            <a:endParaRPr lang="en-US" sz="1800" b="0" strike="noStrike" spc="-1">
              <a:solidFill>
                <a:srgbClr val="000000"/>
              </a:solidFill>
              <a:latin typeface="Calibri" panose="020F0502020204030204"/>
            </a:endParaRPr>
          </a:p>
        </p:txBody>
      </p:sp>
      <p:sp>
        <p:nvSpPr>
          <p:cNvPr id="24" name="PlaceHolder 2"/>
          <p:cNvSpPr>
            <a:spLocks noGrp="1"/>
          </p:cNvSpPr>
          <p:nvPr>
            <p:ph type="body"/>
          </p:nvPr>
        </p:nvSpPr>
        <p:spPr>
          <a:xfrm>
            <a:off x="838080" y="1676520"/>
            <a:ext cx="10515240" cy="43430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158480"/>
          </a:xfrm>
          <a:prstGeom prst="rect">
            <a:avLst/>
          </a:prstGeom>
        </p:spPr>
        <p:txBody>
          <a:bodyPr lIns="0" tIns="0" rIns="0" bIns="0" anchor="ctr">
            <a:spAutoFit/>
          </a:bodyPr>
          <a:lstStyle/>
          <a:p>
            <a:endParaRPr lang="en-US" sz="1800" b="0" strike="noStrike" spc="-1">
              <a:solidFill>
                <a:srgbClr val="000000"/>
              </a:solidFill>
              <a:latin typeface="Calibri" panose="020F0502020204030204"/>
            </a:endParaRPr>
          </a:p>
        </p:txBody>
      </p:sp>
      <p:sp>
        <p:nvSpPr>
          <p:cNvPr id="26" name="PlaceHolder 2"/>
          <p:cNvSpPr>
            <a:spLocks noGrp="1"/>
          </p:cNvSpPr>
          <p:nvPr>
            <p:ph type="body"/>
          </p:nvPr>
        </p:nvSpPr>
        <p:spPr>
          <a:xfrm>
            <a:off x="838080" y="1676520"/>
            <a:ext cx="5131080" cy="43430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27" name="PlaceHolder 3"/>
          <p:cNvSpPr>
            <a:spLocks noGrp="1"/>
          </p:cNvSpPr>
          <p:nvPr>
            <p:ph type="body"/>
          </p:nvPr>
        </p:nvSpPr>
        <p:spPr>
          <a:xfrm>
            <a:off x="6226200" y="1676520"/>
            <a:ext cx="5131080" cy="43430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158480"/>
          </a:xfrm>
          <a:prstGeom prst="rect">
            <a:avLst/>
          </a:prstGeom>
        </p:spPr>
        <p:txBody>
          <a:bodyPr lIns="0" tIns="0" rIns="0" bIns="0" anchor="ctr">
            <a:spAutoFit/>
          </a:bodyPr>
          <a:lstStyle/>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 name="PlaceHolder 1"/>
          <p:cNvSpPr>
            <a:spLocks noGrp="1"/>
          </p:cNvSpPr>
          <p:nvPr>
            <p:ph type="subTitle"/>
          </p:nvPr>
        </p:nvSpPr>
        <p:spPr>
          <a:xfrm>
            <a:off x="838080" y="365040"/>
            <a:ext cx="10515240" cy="5371200"/>
          </a:xfrm>
          <a:prstGeom prst="rect">
            <a:avLst/>
          </a:prstGeom>
        </p:spPr>
        <p:txBody>
          <a:bodyPr lIns="0" tIns="0" rIns="0" bIns="0" anchor="ctr">
            <a:spAutoFit/>
          </a:bodyPr>
          <a:lstStyle/>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158480"/>
          </a:xfrm>
          <a:prstGeom prst="rect">
            <a:avLst/>
          </a:prstGeom>
        </p:spPr>
        <p:txBody>
          <a:bodyPr lIns="0" tIns="0" rIns="0" bIns="0" anchor="ctr">
            <a:spAutoFit/>
          </a:bodyPr>
          <a:lstStyle/>
          <a:p>
            <a:endParaRPr lang="en-US" sz="1800" b="0" strike="noStrike" spc="-1">
              <a:solidFill>
                <a:srgbClr val="000000"/>
              </a:solidFill>
              <a:latin typeface="Calibri" panose="020F0502020204030204"/>
            </a:endParaRPr>
          </a:p>
        </p:txBody>
      </p:sp>
      <p:sp>
        <p:nvSpPr>
          <p:cNvPr id="31" name="PlaceHolder 2"/>
          <p:cNvSpPr>
            <a:spLocks noGrp="1"/>
          </p:cNvSpPr>
          <p:nvPr>
            <p:ph type="body"/>
          </p:nvPr>
        </p:nvSpPr>
        <p:spPr>
          <a:xfrm>
            <a:off x="838080" y="1676520"/>
            <a:ext cx="513108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32" name="PlaceHolder 3"/>
          <p:cNvSpPr>
            <a:spLocks noGrp="1"/>
          </p:cNvSpPr>
          <p:nvPr>
            <p:ph type="body"/>
          </p:nvPr>
        </p:nvSpPr>
        <p:spPr>
          <a:xfrm>
            <a:off x="6226200" y="1676520"/>
            <a:ext cx="5131080" cy="43430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33" name="PlaceHolder 4"/>
          <p:cNvSpPr>
            <a:spLocks noGrp="1"/>
          </p:cNvSpPr>
          <p:nvPr>
            <p:ph type="body"/>
          </p:nvPr>
        </p:nvSpPr>
        <p:spPr>
          <a:xfrm>
            <a:off x="838080" y="3945240"/>
            <a:ext cx="513108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158480"/>
          </a:xfrm>
          <a:prstGeom prst="rect">
            <a:avLst/>
          </a:prstGeom>
        </p:spPr>
        <p:txBody>
          <a:bodyPr lIns="0" tIns="0" rIns="0" bIns="0" anchor="ctr">
            <a:spAutoFit/>
          </a:bodyPr>
          <a:lstStyle/>
          <a:p>
            <a:endParaRPr lang="en-US" sz="1800" b="0" strike="noStrike" spc="-1">
              <a:solidFill>
                <a:srgbClr val="000000"/>
              </a:solidFill>
              <a:latin typeface="Calibri" panose="020F0502020204030204"/>
            </a:endParaRPr>
          </a:p>
        </p:txBody>
      </p:sp>
      <p:sp>
        <p:nvSpPr>
          <p:cNvPr id="35" name="PlaceHolder 2"/>
          <p:cNvSpPr>
            <a:spLocks noGrp="1"/>
          </p:cNvSpPr>
          <p:nvPr>
            <p:ph type="body"/>
          </p:nvPr>
        </p:nvSpPr>
        <p:spPr>
          <a:xfrm>
            <a:off x="838080" y="1676520"/>
            <a:ext cx="5131080" cy="43430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36" name="PlaceHolder 3"/>
          <p:cNvSpPr>
            <a:spLocks noGrp="1"/>
          </p:cNvSpPr>
          <p:nvPr>
            <p:ph type="body"/>
          </p:nvPr>
        </p:nvSpPr>
        <p:spPr>
          <a:xfrm>
            <a:off x="6226200" y="1676520"/>
            <a:ext cx="513108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37" name="PlaceHolder 4"/>
          <p:cNvSpPr>
            <a:spLocks noGrp="1"/>
          </p:cNvSpPr>
          <p:nvPr>
            <p:ph type="body"/>
          </p:nvPr>
        </p:nvSpPr>
        <p:spPr>
          <a:xfrm>
            <a:off x="6226200" y="3945240"/>
            <a:ext cx="513108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5240" cy="1158480"/>
          </a:xfrm>
          <a:prstGeom prst="rect">
            <a:avLst/>
          </a:prstGeom>
        </p:spPr>
        <p:txBody>
          <a:bodyPr lIns="0" tIns="0" rIns="0" bIns="0" anchor="ctr">
            <a:spAutoFit/>
          </a:bodyPr>
          <a:lstStyle/>
          <a:p>
            <a:endParaRPr lang="en-US" sz="1800" b="0" strike="noStrike" spc="-1">
              <a:solidFill>
                <a:srgbClr val="000000"/>
              </a:solidFill>
              <a:latin typeface="Calibri" panose="020F0502020204030204"/>
            </a:endParaRPr>
          </a:p>
        </p:txBody>
      </p:sp>
      <p:sp>
        <p:nvSpPr>
          <p:cNvPr id="39" name="PlaceHolder 2"/>
          <p:cNvSpPr>
            <a:spLocks noGrp="1"/>
          </p:cNvSpPr>
          <p:nvPr>
            <p:ph type="body"/>
          </p:nvPr>
        </p:nvSpPr>
        <p:spPr>
          <a:xfrm>
            <a:off x="838080" y="1676520"/>
            <a:ext cx="513108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40" name="PlaceHolder 3"/>
          <p:cNvSpPr>
            <a:spLocks noGrp="1"/>
          </p:cNvSpPr>
          <p:nvPr>
            <p:ph type="body"/>
          </p:nvPr>
        </p:nvSpPr>
        <p:spPr>
          <a:xfrm>
            <a:off x="6226200" y="1676520"/>
            <a:ext cx="513108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
        <p:nvSpPr>
          <p:cNvPr id="41" name="PlaceHolder 4"/>
          <p:cNvSpPr>
            <a:spLocks noGrp="1"/>
          </p:cNvSpPr>
          <p:nvPr>
            <p:ph type="body"/>
          </p:nvPr>
        </p:nvSpPr>
        <p:spPr>
          <a:xfrm>
            <a:off x="838080" y="3945240"/>
            <a:ext cx="10515240" cy="2071440"/>
          </a:xfrm>
          <a:prstGeom prst="rect">
            <a:avLst/>
          </a:prstGeom>
        </p:spPr>
        <p:txBody>
          <a:bodyPr lIns="0" tIns="0" rIns="0" bIns="0">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Rectangle 28"/>
          <p:cNvSpPr/>
          <p:nvPr userDrawn="1"/>
        </p:nvSpPr>
        <p:spPr>
          <a:xfrm>
            <a:off x="530" y="6609839"/>
            <a:ext cx="12192000" cy="252462"/>
          </a:xfrm>
          <a:prstGeom prst="rect">
            <a:avLst/>
          </a:prstGeom>
          <a:gradFill>
            <a:gsLst>
              <a:gs pos="0">
                <a:srgbClr val="168380"/>
              </a:gs>
              <a:gs pos="100000">
                <a:srgbClr val="00B050"/>
              </a:gs>
            </a:gsLst>
            <a:lin ang="480000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Rectangle 26"/>
          <p:cNvSpPr/>
          <p:nvPr userDrawn="1"/>
        </p:nvSpPr>
        <p:spPr>
          <a:xfrm>
            <a:off x="0" y="-2939"/>
            <a:ext cx="12192000" cy="229692"/>
          </a:xfrm>
          <a:prstGeom prst="rect">
            <a:avLst/>
          </a:prstGeom>
          <a:gradFill flip="none" rotWithShape="1">
            <a:gsLst>
              <a:gs pos="0">
                <a:srgbClr val="168380"/>
              </a:gs>
              <a:gs pos="100000">
                <a:srgbClr val="00B050"/>
              </a:gs>
            </a:gsLst>
            <a:lin ang="4800000" scaled="0"/>
            <a:tileRect/>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CustomShape 1"/>
          <p:cNvSpPr/>
          <p:nvPr/>
        </p:nvSpPr>
        <p:spPr>
          <a:xfrm>
            <a:off x="-27360" y="6765840"/>
            <a:ext cx="213480" cy="117000"/>
          </a:xfrm>
          <a:custGeom>
            <a:avLst/>
            <a:gdLst/>
            <a:ahLst/>
            <a:cxnLst/>
            <a:rect l="l" t="t" r="r" b="b"/>
            <a:pathLst>
              <a:path w="202" h="74">
                <a:moveTo>
                  <a:pt x="0" y="74"/>
                </a:moveTo>
                <a:lnTo>
                  <a:pt x="0" y="0"/>
                </a:lnTo>
                <a:lnTo>
                  <a:pt x="0" y="74"/>
                </a:lnTo>
                <a:lnTo>
                  <a:pt x="202" y="74"/>
                </a:lnTo>
                <a:lnTo>
                  <a:pt x="0" y="74"/>
                </a:lnTo>
                <a:close/>
              </a:path>
            </a:pathLst>
          </a:custGeom>
          <a:solidFill>
            <a:srgbClr val="B64000"/>
          </a:solidFill>
          <a:ln w="9360">
            <a:noFill/>
          </a:ln>
        </p:spPr>
        <p:style>
          <a:lnRef idx="0">
            <a:scrgbClr r="0" g="0" b="0"/>
          </a:lnRef>
          <a:fillRef idx="0">
            <a:scrgbClr r="0" g="0" b="0"/>
          </a:fillRef>
          <a:effectRef idx="0">
            <a:scrgbClr r="0" g="0" b="0"/>
          </a:effectRef>
          <a:fontRef idx="minor"/>
        </p:style>
      </p:sp>
      <p:sp>
        <p:nvSpPr>
          <p:cNvPr id="4" name="CustomShape 3"/>
          <p:cNvSpPr/>
          <p:nvPr/>
        </p:nvSpPr>
        <p:spPr>
          <a:xfrm>
            <a:off x="3487069" y="508679"/>
            <a:ext cx="3860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050" b="0" strike="noStrike" spc="-1">
                <a:solidFill>
                  <a:srgbClr val="FFFFFF"/>
                </a:solidFill>
                <a:latin typeface="unit forc office"/>
              </a:rPr>
              <a:t>Release Date: 22-Sep-2021</a:t>
            </a:r>
            <a:endParaRPr lang="en-US" sz="1050" b="0" strike="noStrike" spc="-1">
              <a:latin typeface="Arial" panose="020B0604020202020204"/>
            </a:endParaRPr>
          </a:p>
        </p:txBody>
      </p:sp>
      <p:sp>
        <p:nvSpPr>
          <p:cNvPr id="5" name="CustomShape 4"/>
          <p:cNvSpPr/>
          <p:nvPr/>
        </p:nvSpPr>
        <p:spPr>
          <a:xfrm>
            <a:off x="-44280" y="6602248"/>
            <a:ext cx="3860280" cy="2601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FFFFFF"/>
                </a:solidFill>
                <a:latin typeface="unit forc office"/>
              </a:rPr>
              <a:t>Copy Right ® 2025</a:t>
            </a:r>
            <a:endParaRPr lang="en-US" sz="1050" b="0" strike="noStrike" spc="-1">
              <a:latin typeface="Arial" panose="020B0604020202020204"/>
            </a:endParaRPr>
          </a:p>
        </p:txBody>
      </p:sp>
      <p:sp>
        <p:nvSpPr>
          <p:cNvPr id="6" name="CustomShape 5"/>
          <p:cNvSpPr/>
          <p:nvPr/>
        </p:nvSpPr>
        <p:spPr>
          <a:xfrm>
            <a:off x="0" y="-4058"/>
            <a:ext cx="3860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50" b="0" strike="noStrike" spc="-1">
                <a:solidFill>
                  <a:srgbClr val="FFFFFF"/>
                </a:solidFill>
                <a:latin typeface="unit forc office"/>
              </a:rPr>
              <a:t>Internal | Confidential Copy</a:t>
            </a:r>
            <a:endParaRPr lang="en-US" sz="1050" b="0" strike="noStrike" spc="-1">
              <a:latin typeface="Arial" panose="020B0604020202020204"/>
            </a:endParaRPr>
          </a:p>
        </p:txBody>
      </p:sp>
      <p:sp>
        <p:nvSpPr>
          <p:cNvPr id="8" name="CustomShape 6"/>
          <p:cNvSpPr/>
          <p:nvPr/>
        </p:nvSpPr>
        <p:spPr>
          <a:xfrm>
            <a:off x="8201405" y="835808"/>
            <a:ext cx="3860280" cy="25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050" b="0" strike="noStrike" spc="-1">
                <a:solidFill>
                  <a:srgbClr val="FFFFFF"/>
                </a:solidFill>
                <a:latin typeface="unit forc office"/>
              </a:rPr>
              <a:t>CW37-41</a:t>
            </a:r>
            <a:endParaRPr lang="en-US" sz="1050" b="0" strike="noStrike" spc="-1">
              <a:latin typeface="Arial" panose="020B0604020202020204"/>
            </a:endParaRPr>
          </a:p>
        </p:txBody>
      </p:sp>
      <p:sp>
        <p:nvSpPr>
          <p:cNvPr id="9" name="CustomShape 7"/>
          <p:cNvSpPr/>
          <p:nvPr/>
        </p:nvSpPr>
        <p:spPr>
          <a:xfrm>
            <a:off x="-27360" y="6765840"/>
            <a:ext cx="213480" cy="117000"/>
          </a:xfrm>
          <a:custGeom>
            <a:avLst/>
            <a:gdLst/>
            <a:ahLst/>
            <a:cxnLst/>
            <a:rect l="l" t="t" r="r" b="b"/>
            <a:pathLst>
              <a:path w="202" h="74">
                <a:moveTo>
                  <a:pt x="0" y="74"/>
                </a:moveTo>
                <a:lnTo>
                  <a:pt x="0" y="0"/>
                </a:lnTo>
                <a:lnTo>
                  <a:pt x="0" y="74"/>
                </a:lnTo>
                <a:lnTo>
                  <a:pt x="202" y="74"/>
                </a:lnTo>
                <a:lnTo>
                  <a:pt x="0" y="74"/>
                </a:lnTo>
                <a:close/>
              </a:path>
            </a:pathLst>
          </a:custGeom>
          <a:solidFill>
            <a:srgbClr val="B64000"/>
          </a:solidFill>
          <a:ln w="9360">
            <a:noFill/>
          </a:ln>
        </p:spPr>
        <p:style>
          <a:lnRef idx="0">
            <a:scrgbClr r="0" g="0" b="0"/>
          </a:lnRef>
          <a:fillRef idx="0">
            <a:scrgbClr r="0" g="0" b="0"/>
          </a:fillRef>
          <a:effectRef idx="0">
            <a:scrgbClr r="0" g="0" b="0"/>
          </a:effectRef>
          <a:fontRef idx="minor"/>
        </p:style>
      </p:sp>
      <p:sp>
        <p:nvSpPr>
          <p:cNvPr id="11" name="CustomShape 8"/>
          <p:cNvSpPr/>
          <p:nvPr/>
        </p:nvSpPr>
        <p:spPr>
          <a:xfrm>
            <a:off x="5364282" y="6588355"/>
            <a:ext cx="1462836" cy="27554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200" b="0" strike="noStrike" spc="-1">
                <a:solidFill>
                  <a:schemeClr val="bg1"/>
                </a:solidFill>
                <a:latin typeface="unit forc office"/>
              </a:rPr>
              <a:t>www.vistaes.com</a:t>
            </a:r>
            <a:endParaRPr lang="en-US" sz="1200" b="0" strike="noStrike" spc="-1">
              <a:solidFill>
                <a:schemeClr val="bg1"/>
              </a:solidFill>
              <a:latin typeface="Arial" panose="020B0604020202020204"/>
            </a:endParaRPr>
          </a:p>
        </p:txBody>
      </p:sp>
      <p:sp>
        <p:nvSpPr>
          <p:cNvPr id="13" name="CustomShape 9"/>
          <p:cNvSpPr/>
          <p:nvPr/>
        </p:nvSpPr>
        <p:spPr>
          <a:xfrm>
            <a:off x="4547754" y="-14822"/>
            <a:ext cx="2336400" cy="25019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r">
              <a:lnSpc>
                <a:spcPct val="100000"/>
              </a:lnSpc>
            </a:pPr>
            <a:r>
              <a:rPr lang="en-US" sz="1050" b="0" strike="noStrike" spc="-1" dirty="0">
                <a:solidFill>
                  <a:srgbClr val="FFFFFF"/>
                </a:solidFill>
                <a:latin typeface="unit forc office"/>
              </a:rPr>
              <a:t>Release Date:09-06-2025</a:t>
            </a:r>
            <a:endParaRPr lang="en-US" sz="1050" b="0" strike="noStrike" spc="-1" dirty="0">
              <a:latin typeface="Arial" panose="020B0604020202020204"/>
            </a:endParaRPr>
          </a:p>
        </p:txBody>
      </p:sp>
      <p:sp>
        <p:nvSpPr>
          <p:cNvPr id="14" name="CustomShape 10"/>
          <p:cNvSpPr/>
          <p:nvPr/>
        </p:nvSpPr>
        <p:spPr>
          <a:xfrm>
            <a:off x="8331120" y="-6176"/>
            <a:ext cx="3860280" cy="2501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050" b="0" strike="noStrike" spc="-1" dirty="0">
                <a:solidFill>
                  <a:srgbClr val="FFFFFF"/>
                </a:solidFill>
                <a:latin typeface="unit forc office"/>
              </a:rPr>
              <a:t>CW24</a:t>
            </a:r>
          </a:p>
        </p:txBody>
      </p:sp>
      <p:sp>
        <p:nvSpPr>
          <p:cNvPr id="19" name="PlaceHolder 14"/>
          <p:cNvSpPr>
            <a:spLocks noGrp="1"/>
          </p:cNvSpPr>
          <p:nvPr>
            <p:ph type="title"/>
          </p:nvPr>
        </p:nvSpPr>
        <p:spPr>
          <a:xfrm>
            <a:off x="838080" y="365040"/>
            <a:ext cx="10515240" cy="1158480"/>
          </a:xfrm>
          <a:prstGeom prst="rect">
            <a:avLst/>
          </a:prstGeom>
        </p:spPr>
        <p:txBody>
          <a:bodyPr anchor="ctr">
            <a:noAutofit/>
          </a:bodyPr>
          <a:lstStyle/>
          <a:p>
            <a:pPr>
              <a:lnSpc>
                <a:spcPct val="90000"/>
              </a:lnSpc>
            </a:pPr>
            <a:r>
              <a:rPr lang="en-US" sz="4400" b="0" strike="noStrike" spc="-1">
                <a:solidFill>
                  <a:srgbClr val="000000"/>
                </a:solidFill>
                <a:latin typeface="Calibri Light" panose="020F0302020204030204"/>
              </a:rPr>
              <a:t>Click to edit Master title style</a:t>
            </a:r>
            <a:endParaRPr lang="en-US" sz="4400" b="0" strike="noStrike" spc="-1">
              <a:solidFill>
                <a:srgbClr val="000000"/>
              </a:solidFill>
              <a:latin typeface="Calibri" panose="020F0502020204030204"/>
            </a:endParaRPr>
          </a:p>
        </p:txBody>
      </p:sp>
      <p:sp>
        <p:nvSpPr>
          <p:cNvPr id="20" name="PlaceHolder 15"/>
          <p:cNvSpPr>
            <a:spLocks noGrp="1"/>
          </p:cNvSpPr>
          <p:nvPr>
            <p:ph type="body"/>
          </p:nvPr>
        </p:nvSpPr>
        <p:spPr>
          <a:xfrm>
            <a:off x="838080" y="1676520"/>
            <a:ext cx="10515240" cy="4343040"/>
          </a:xfrm>
          <a:prstGeom prst="rect">
            <a:avLst/>
          </a:prstGeom>
        </p:spPr>
        <p:txBody>
          <a:bodyPr>
            <a:noAutofit/>
          </a:bodyPr>
          <a:lstStyle/>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Click to edit Master text styles</a:t>
            </a: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Second level</a:t>
            </a:r>
          </a:p>
          <a:p>
            <a:pPr marL="1143000" lvl="2" indent="-227965">
              <a:lnSpc>
                <a:spcPct val="90000"/>
              </a:lnSpc>
              <a:spcBef>
                <a:spcPts val="500"/>
              </a:spcBef>
              <a:buClr>
                <a:srgbClr val="000000"/>
              </a:buClr>
              <a:buFont typeface="Arial" panose="020B0604020202020204"/>
              <a:buChar char="•"/>
            </a:pPr>
            <a:r>
              <a:rPr lang="en-US" sz="2000" b="0" strike="noStrike" spc="-1">
                <a:solidFill>
                  <a:srgbClr val="000000"/>
                </a:solidFill>
                <a:latin typeface="Calibri" panose="020F0502020204030204"/>
              </a:rPr>
              <a:t>Third level</a:t>
            </a:r>
          </a:p>
          <a:p>
            <a:pPr marL="1600200" lvl="3" indent="-227965">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Fourth level</a:t>
            </a:r>
          </a:p>
          <a:p>
            <a:pPr marL="2057400" lvl="4" indent="-227965">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Fifth level</a:t>
            </a:r>
          </a:p>
        </p:txBody>
      </p:sp>
      <p:pic>
        <p:nvPicPr>
          <p:cNvPr id="26" name="Picture 25" descr="A white text on a black background&#10;&#10;Description automatically generated"/>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418182" y="6617195"/>
            <a:ext cx="643503" cy="22969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2"/>
          <p:cNvSpPr/>
          <p:nvPr/>
        </p:nvSpPr>
        <p:spPr>
          <a:xfrm>
            <a:off x="6090867" y="2390341"/>
            <a:ext cx="5933493" cy="169561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50000"/>
              </a:lnSpc>
            </a:pPr>
            <a:r>
              <a:rPr lang="en-US" sz="2400" b="1" strike="noStrike" spc="-1" dirty="0">
                <a:solidFill>
                  <a:srgbClr val="C2147A"/>
                </a:solidFill>
                <a:latin typeface="unit forc office"/>
                <a:ea typeface="MS UI Gothic" panose="020B0600070205080204" charset="-128"/>
              </a:rPr>
              <a:t>IT TICKETING SYSTEM - VISTA-EMPOWER-2025-01</a:t>
            </a:r>
          </a:p>
          <a:p>
            <a:pPr algn="ctr">
              <a:lnSpc>
                <a:spcPct val="150000"/>
              </a:lnSpc>
            </a:pPr>
            <a:r>
              <a:rPr lang="en-US" sz="2400" b="1" strike="noStrike" spc="-1" dirty="0">
                <a:solidFill>
                  <a:srgbClr val="C2147A"/>
                </a:solidFill>
                <a:latin typeface="unit forc office"/>
                <a:ea typeface="MS UI Gothic" panose="020B0600070205080204" charset="-128"/>
              </a:rPr>
              <a:t>Scheduled on </a:t>
            </a:r>
            <a:r>
              <a:rPr lang="en-US" sz="2400" b="1" spc="-1" dirty="0">
                <a:solidFill>
                  <a:srgbClr val="C2147A"/>
                </a:solidFill>
                <a:latin typeface="unit forc office"/>
                <a:ea typeface="MS UI Gothic" panose="020B0600070205080204" charset="-128"/>
              </a:rPr>
              <a:t>09</a:t>
            </a:r>
            <a:r>
              <a:rPr lang="en-US" sz="2400" b="1" strike="noStrike" spc="-1" baseline="30000" dirty="0">
                <a:solidFill>
                  <a:srgbClr val="C2147A"/>
                </a:solidFill>
                <a:latin typeface="unit forc office"/>
                <a:ea typeface="MS UI Gothic" panose="020B0600070205080204" charset="-128"/>
              </a:rPr>
              <a:t>th</a:t>
            </a:r>
            <a:r>
              <a:rPr lang="en-US" sz="2400" b="1" strike="noStrike" spc="-1" dirty="0">
                <a:solidFill>
                  <a:srgbClr val="C2147A"/>
                </a:solidFill>
                <a:latin typeface="unit forc office"/>
                <a:ea typeface="MS UI Gothic" panose="020B0600070205080204" charset="-128"/>
              </a:rPr>
              <a:t> J</a:t>
            </a:r>
            <a:r>
              <a:rPr lang="en-US" sz="2400" b="1" spc="-1" dirty="0">
                <a:solidFill>
                  <a:srgbClr val="C2147A"/>
                </a:solidFill>
                <a:latin typeface="unit forc office"/>
                <a:ea typeface="MS UI Gothic" panose="020B0600070205080204" charset="-128"/>
              </a:rPr>
              <a:t>une</a:t>
            </a:r>
            <a:r>
              <a:rPr lang="en-US" sz="2400" b="1" strike="noStrike" spc="-1" dirty="0">
                <a:solidFill>
                  <a:srgbClr val="C2147A"/>
                </a:solidFill>
                <a:latin typeface="unit forc office"/>
                <a:ea typeface="MS UI Gothic" panose="020B0600070205080204" charset="-128"/>
              </a:rPr>
              <a:t>2025</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776" y="999913"/>
            <a:ext cx="5480091" cy="46510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DDCE-E54F-9272-2E97-18EA34E21956}"/>
              </a:ext>
            </a:extLst>
          </p:cNvPr>
          <p:cNvSpPr>
            <a:spLocks noGrp="1"/>
          </p:cNvSpPr>
          <p:nvPr>
            <p:ph type="title"/>
          </p:nvPr>
        </p:nvSpPr>
        <p:spPr>
          <a:xfrm>
            <a:off x="838080" y="639581"/>
            <a:ext cx="10515240" cy="609398"/>
          </a:xfrm>
        </p:spPr>
        <p:txBody>
          <a:bodyPr/>
          <a:lstStyle/>
          <a:p>
            <a:r>
              <a:rPr lang="en" b="1" dirty="0"/>
              <a:t>SCHEDULE</a:t>
            </a:r>
            <a:endParaRPr lang="en-IN" dirty="0"/>
          </a:p>
        </p:txBody>
      </p:sp>
      <p:sp>
        <p:nvSpPr>
          <p:cNvPr id="3" name="Text Placeholder 2">
            <a:extLst>
              <a:ext uri="{FF2B5EF4-FFF2-40B4-BE49-F238E27FC236}">
                <a16:creationId xmlns:a16="http://schemas.microsoft.com/office/drawing/2014/main" id="{B0AF824E-B876-96D8-5D0D-A248F0672D12}"/>
              </a:ext>
            </a:extLst>
          </p:cNvPr>
          <p:cNvSpPr>
            <a:spLocks noGrp="1"/>
          </p:cNvSpPr>
          <p:nvPr>
            <p:ph type="body"/>
          </p:nvPr>
        </p:nvSpPr>
        <p:spPr>
          <a:xfrm>
            <a:off x="838080" y="1864278"/>
            <a:ext cx="10515240" cy="2203680"/>
          </a:xfrm>
        </p:spPr>
        <p:txBody>
          <a:bodyPr/>
          <a:lstStyle/>
          <a:p>
            <a:pPr marL="0" lvl="0" indent="0">
              <a:spcBef>
                <a:spcPts val="0"/>
              </a:spcBef>
              <a:buNone/>
            </a:pPr>
            <a:r>
              <a:rPr lang="en-US" sz="3200" b="1" dirty="0">
                <a:solidFill>
                  <a:schemeClr val="dk1"/>
                </a:solidFill>
              </a:rPr>
              <a:t>Phase 4: Testing &amp; QA </a:t>
            </a:r>
          </a:p>
          <a:p>
            <a:pPr marL="457200" lvl="0" indent="-342900">
              <a:spcBef>
                <a:spcPts val="1200"/>
              </a:spcBef>
              <a:buClr>
                <a:schemeClr val="dk1"/>
              </a:buClr>
              <a:buSzPts val="1800"/>
              <a:buChar char="●"/>
            </a:pPr>
            <a:r>
              <a:rPr lang="en-US" sz="2800" dirty="0">
                <a:solidFill>
                  <a:schemeClr val="dk1"/>
                </a:solidFill>
              </a:rPr>
              <a:t>Unit Testing</a:t>
            </a:r>
          </a:p>
          <a:p>
            <a:pPr marL="457200" lvl="0" indent="-342900">
              <a:spcBef>
                <a:spcPts val="0"/>
              </a:spcBef>
              <a:buClr>
                <a:schemeClr val="dk1"/>
              </a:buClr>
              <a:buSzPts val="1800"/>
              <a:buChar char="●"/>
            </a:pPr>
            <a:r>
              <a:rPr lang="en-US" sz="2800" dirty="0">
                <a:solidFill>
                  <a:schemeClr val="dk1"/>
                </a:solidFill>
              </a:rPr>
              <a:t>Jest (Backend), React Testing Library (Frontend).</a:t>
            </a:r>
          </a:p>
          <a:p>
            <a:pPr marL="457200" lvl="0" indent="-342900">
              <a:spcBef>
                <a:spcPts val="0"/>
              </a:spcBef>
              <a:buClr>
                <a:schemeClr val="dk1"/>
              </a:buClr>
              <a:buSzPts val="1800"/>
              <a:buChar char="●"/>
            </a:pPr>
            <a:r>
              <a:rPr lang="en-US" sz="2800" dirty="0">
                <a:solidFill>
                  <a:schemeClr val="dk1"/>
                </a:solidFill>
              </a:rPr>
              <a:t>User Acceptance Testing (UAT)</a:t>
            </a:r>
          </a:p>
          <a:p>
            <a:pPr marL="457200" lvl="0" indent="-342900">
              <a:spcBef>
                <a:spcPts val="0"/>
              </a:spcBef>
              <a:buClr>
                <a:schemeClr val="dk1"/>
              </a:buClr>
              <a:buSzPts val="1800"/>
              <a:buChar char="●"/>
            </a:pPr>
            <a:r>
              <a:rPr lang="en-US" sz="2800" dirty="0">
                <a:solidFill>
                  <a:schemeClr val="dk1"/>
                </a:solidFill>
              </a:rPr>
              <a:t>Feedback from IT staff/end-users.</a:t>
            </a:r>
          </a:p>
        </p:txBody>
      </p:sp>
    </p:spTree>
    <p:extLst>
      <p:ext uri="{BB962C8B-B14F-4D97-AF65-F5344CB8AC3E}">
        <p14:creationId xmlns:p14="http://schemas.microsoft.com/office/powerpoint/2010/main" val="161996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5CEB-F48A-7161-6089-FFCE583B1311}"/>
              </a:ext>
            </a:extLst>
          </p:cNvPr>
          <p:cNvSpPr>
            <a:spLocks noGrp="1"/>
          </p:cNvSpPr>
          <p:nvPr>
            <p:ph type="title"/>
          </p:nvPr>
        </p:nvSpPr>
        <p:spPr>
          <a:xfrm>
            <a:off x="838080" y="781821"/>
            <a:ext cx="10515240" cy="609398"/>
          </a:xfrm>
        </p:spPr>
        <p:txBody>
          <a:bodyPr/>
          <a:lstStyle/>
          <a:p>
            <a:r>
              <a:rPr lang="en" b="1" dirty="0"/>
              <a:t>CURRENT STATUS</a:t>
            </a:r>
            <a:endParaRPr lang="en-IN" dirty="0"/>
          </a:p>
        </p:txBody>
      </p:sp>
      <p:sp>
        <p:nvSpPr>
          <p:cNvPr id="3" name="Text Placeholder 2">
            <a:extLst>
              <a:ext uri="{FF2B5EF4-FFF2-40B4-BE49-F238E27FC236}">
                <a16:creationId xmlns:a16="http://schemas.microsoft.com/office/drawing/2014/main" id="{5871BD24-4D86-201C-87E1-EAE96E89DE85}"/>
              </a:ext>
            </a:extLst>
          </p:cNvPr>
          <p:cNvSpPr>
            <a:spLocks noGrp="1"/>
          </p:cNvSpPr>
          <p:nvPr>
            <p:ph type="body"/>
          </p:nvPr>
        </p:nvSpPr>
        <p:spPr>
          <a:xfrm>
            <a:off x="838080" y="1878241"/>
            <a:ext cx="10515240" cy="997196"/>
          </a:xfrm>
        </p:spPr>
        <p:txBody>
          <a:bodyPr/>
          <a:lstStyle/>
          <a:p>
            <a:pPr marL="457200" lvl="0" indent="-342900">
              <a:spcBef>
                <a:spcPts val="0"/>
              </a:spcBef>
              <a:buClr>
                <a:schemeClr val="dk1"/>
              </a:buClr>
              <a:buSzPts val="1800"/>
              <a:buChar char="●"/>
            </a:pPr>
            <a:r>
              <a:rPr lang="en-US" sz="3600" dirty="0">
                <a:solidFill>
                  <a:schemeClr val="dk1"/>
                </a:solidFill>
              </a:rPr>
              <a:t>95 finished.</a:t>
            </a:r>
          </a:p>
          <a:p>
            <a:pPr marL="457200" lvl="0" indent="-342900">
              <a:spcBef>
                <a:spcPts val="0"/>
              </a:spcBef>
              <a:buClr>
                <a:schemeClr val="dk1"/>
              </a:buClr>
              <a:buSzPts val="1800"/>
              <a:buChar char="●"/>
            </a:pPr>
            <a:r>
              <a:rPr lang="en-US" sz="3600" dirty="0">
                <a:solidFill>
                  <a:schemeClr val="dk1"/>
                </a:solidFill>
              </a:rPr>
              <a:t>Containerization(Docker), Testing yet to be done.</a:t>
            </a:r>
          </a:p>
        </p:txBody>
      </p:sp>
    </p:spTree>
    <p:extLst>
      <p:ext uri="{BB962C8B-B14F-4D97-AF65-F5344CB8AC3E}">
        <p14:creationId xmlns:p14="http://schemas.microsoft.com/office/powerpoint/2010/main" val="425447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C254-DA27-D084-D231-9544BE2F298C}"/>
              </a:ext>
            </a:extLst>
          </p:cNvPr>
          <p:cNvSpPr>
            <a:spLocks noGrp="1"/>
          </p:cNvSpPr>
          <p:nvPr>
            <p:ph type="title"/>
          </p:nvPr>
        </p:nvSpPr>
        <p:spPr>
          <a:xfrm>
            <a:off x="838080" y="639581"/>
            <a:ext cx="10515240" cy="609398"/>
          </a:xfrm>
        </p:spPr>
        <p:txBody>
          <a:bodyPr/>
          <a:lstStyle/>
          <a:p>
            <a:r>
              <a:rPr lang="en" b="1" dirty="0"/>
              <a:t>SNAPSHOTS</a:t>
            </a:r>
            <a:endParaRPr lang="en-IN" dirty="0"/>
          </a:p>
        </p:txBody>
      </p:sp>
      <p:pic>
        <p:nvPicPr>
          <p:cNvPr id="4" name="Google Shape;128;p25">
            <a:extLst>
              <a:ext uri="{FF2B5EF4-FFF2-40B4-BE49-F238E27FC236}">
                <a16:creationId xmlns:a16="http://schemas.microsoft.com/office/drawing/2014/main" id="{38CFC999-8DA4-EF06-27F4-83E50470E4E6}"/>
              </a:ext>
            </a:extLst>
          </p:cNvPr>
          <p:cNvPicPr preferRelativeResize="0"/>
          <p:nvPr/>
        </p:nvPicPr>
        <p:blipFill>
          <a:blip r:embed="rId2">
            <a:alphaModFix/>
          </a:blip>
          <a:stretch>
            <a:fillRect/>
          </a:stretch>
        </p:blipFill>
        <p:spPr>
          <a:xfrm>
            <a:off x="1004328" y="1850449"/>
            <a:ext cx="4664952" cy="3873695"/>
          </a:xfrm>
          <a:prstGeom prst="rect">
            <a:avLst/>
          </a:prstGeom>
          <a:noFill/>
          <a:ln>
            <a:noFill/>
          </a:ln>
        </p:spPr>
      </p:pic>
      <p:pic>
        <p:nvPicPr>
          <p:cNvPr id="5" name="Google Shape;129;p25">
            <a:extLst>
              <a:ext uri="{FF2B5EF4-FFF2-40B4-BE49-F238E27FC236}">
                <a16:creationId xmlns:a16="http://schemas.microsoft.com/office/drawing/2014/main" id="{047C7ECE-E61D-0E75-39F5-B81D2C659823}"/>
              </a:ext>
            </a:extLst>
          </p:cNvPr>
          <p:cNvPicPr preferRelativeResize="0"/>
          <p:nvPr/>
        </p:nvPicPr>
        <p:blipFill>
          <a:blip r:embed="rId3">
            <a:alphaModFix/>
          </a:blip>
          <a:stretch>
            <a:fillRect/>
          </a:stretch>
        </p:blipFill>
        <p:spPr>
          <a:xfrm>
            <a:off x="6423931" y="1850449"/>
            <a:ext cx="4763741" cy="3873695"/>
          </a:xfrm>
          <a:prstGeom prst="rect">
            <a:avLst/>
          </a:prstGeom>
          <a:noFill/>
          <a:ln>
            <a:noFill/>
          </a:ln>
        </p:spPr>
      </p:pic>
    </p:spTree>
    <p:extLst>
      <p:ext uri="{BB962C8B-B14F-4D97-AF65-F5344CB8AC3E}">
        <p14:creationId xmlns:p14="http://schemas.microsoft.com/office/powerpoint/2010/main" val="427372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9F2D-ED84-A98D-F959-F5B7456E1C89}"/>
              </a:ext>
            </a:extLst>
          </p:cNvPr>
          <p:cNvSpPr>
            <a:spLocks noGrp="1"/>
          </p:cNvSpPr>
          <p:nvPr>
            <p:ph type="title"/>
          </p:nvPr>
        </p:nvSpPr>
        <p:spPr>
          <a:xfrm>
            <a:off x="838080" y="639581"/>
            <a:ext cx="10515240" cy="609398"/>
          </a:xfrm>
        </p:spPr>
        <p:txBody>
          <a:bodyPr/>
          <a:lstStyle/>
          <a:p>
            <a:r>
              <a:rPr lang="en" b="1" dirty="0"/>
              <a:t>SNAPSHOTS</a:t>
            </a:r>
            <a:endParaRPr lang="en-IN" dirty="0"/>
          </a:p>
        </p:txBody>
      </p:sp>
      <p:pic>
        <p:nvPicPr>
          <p:cNvPr id="5" name="Google Shape;136;p26">
            <a:extLst>
              <a:ext uri="{FF2B5EF4-FFF2-40B4-BE49-F238E27FC236}">
                <a16:creationId xmlns:a16="http://schemas.microsoft.com/office/drawing/2014/main" id="{D047F1D9-940A-0AB8-3A26-67C553A76817}"/>
              </a:ext>
            </a:extLst>
          </p:cNvPr>
          <p:cNvPicPr preferRelativeResize="0"/>
          <p:nvPr/>
        </p:nvPicPr>
        <p:blipFill>
          <a:blip r:embed="rId2">
            <a:alphaModFix/>
          </a:blip>
          <a:stretch>
            <a:fillRect/>
          </a:stretch>
        </p:blipFill>
        <p:spPr>
          <a:xfrm>
            <a:off x="1015755" y="1853634"/>
            <a:ext cx="4582650" cy="3845675"/>
          </a:xfrm>
          <a:prstGeom prst="rect">
            <a:avLst/>
          </a:prstGeom>
          <a:noFill/>
          <a:ln>
            <a:noFill/>
          </a:ln>
        </p:spPr>
      </p:pic>
      <p:pic>
        <p:nvPicPr>
          <p:cNvPr id="6" name="Google Shape;137;p26">
            <a:extLst>
              <a:ext uri="{FF2B5EF4-FFF2-40B4-BE49-F238E27FC236}">
                <a16:creationId xmlns:a16="http://schemas.microsoft.com/office/drawing/2014/main" id="{9C816F4C-6FF4-4EFF-C5D5-46A997D7E1F7}"/>
              </a:ext>
            </a:extLst>
          </p:cNvPr>
          <p:cNvPicPr preferRelativeResize="0"/>
          <p:nvPr/>
        </p:nvPicPr>
        <p:blipFill>
          <a:blip r:embed="rId3">
            <a:alphaModFix/>
          </a:blip>
          <a:stretch>
            <a:fillRect/>
          </a:stretch>
        </p:blipFill>
        <p:spPr>
          <a:xfrm>
            <a:off x="6593597" y="1853634"/>
            <a:ext cx="4221650" cy="3845674"/>
          </a:xfrm>
          <a:prstGeom prst="rect">
            <a:avLst/>
          </a:prstGeom>
          <a:noFill/>
          <a:ln>
            <a:noFill/>
          </a:ln>
        </p:spPr>
      </p:pic>
    </p:spTree>
    <p:extLst>
      <p:ext uri="{BB962C8B-B14F-4D97-AF65-F5344CB8AC3E}">
        <p14:creationId xmlns:p14="http://schemas.microsoft.com/office/powerpoint/2010/main" val="171488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FE6A-66C5-9A42-D80F-45ED001A2587}"/>
              </a:ext>
            </a:extLst>
          </p:cNvPr>
          <p:cNvSpPr>
            <a:spLocks noGrp="1"/>
          </p:cNvSpPr>
          <p:nvPr>
            <p:ph type="title"/>
          </p:nvPr>
        </p:nvSpPr>
        <p:spPr>
          <a:xfrm>
            <a:off x="838080" y="639581"/>
            <a:ext cx="10515240" cy="609398"/>
          </a:xfrm>
        </p:spPr>
        <p:txBody>
          <a:bodyPr/>
          <a:lstStyle/>
          <a:p>
            <a:r>
              <a:rPr lang="en" b="1" dirty="0"/>
              <a:t>SNAPSHOTS</a:t>
            </a:r>
            <a:endParaRPr lang="en-IN" dirty="0"/>
          </a:p>
        </p:txBody>
      </p:sp>
      <p:pic>
        <p:nvPicPr>
          <p:cNvPr id="4" name="Google Shape;144;p27">
            <a:extLst>
              <a:ext uri="{FF2B5EF4-FFF2-40B4-BE49-F238E27FC236}">
                <a16:creationId xmlns:a16="http://schemas.microsoft.com/office/drawing/2014/main" id="{3F9D00CC-21F0-62C6-B44F-50F082EAB17E}"/>
              </a:ext>
            </a:extLst>
          </p:cNvPr>
          <p:cNvPicPr preferRelativeResize="0"/>
          <p:nvPr/>
        </p:nvPicPr>
        <p:blipFill>
          <a:blip r:embed="rId2">
            <a:alphaModFix/>
          </a:blip>
          <a:stretch>
            <a:fillRect/>
          </a:stretch>
        </p:blipFill>
        <p:spPr>
          <a:xfrm>
            <a:off x="1003467" y="1831715"/>
            <a:ext cx="4570650" cy="4032650"/>
          </a:xfrm>
          <a:prstGeom prst="rect">
            <a:avLst/>
          </a:prstGeom>
          <a:noFill/>
          <a:ln>
            <a:noFill/>
          </a:ln>
        </p:spPr>
      </p:pic>
      <p:pic>
        <p:nvPicPr>
          <p:cNvPr id="5" name="Google Shape;145;p27">
            <a:extLst>
              <a:ext uri="{FF2B5EF4-FFF2-40B4-BE49-F238E27FC236}">
                <a16:creationId xmlns:a16="http://schemas.microsoft.com/office/drawing/2014/main" id="{6F6D9C5B-C35B-D378-818A-82C5B3C83597}"/>
              </a:ext>
            </a:extLst>
          </p:cNvPr>
          <p:cNvPicPr preferRelativeResize="0"/>
          <p:nvPr/>
        </p:nvPicPr>
        <p:blipFill>
          <a:blip r:embed="rId3">
            <a:alphaModFix/>
          </a:blip>
          <a:stretch>
            <a:fillRect/>
          </a:stretch>
        </p:blipFill>
        <p:spPr>
          <a:xfrm>
            <a:off x="6825535" y="1831714"/>
            <a:ext cx="4191923" cy="4032650"/>
          </a:xfrm>
          <a:prstGeom prst="rect">
            <a:avLst/>
          </a:prstGeom>
          <a:noFill/>
          <a:ln>
            <a:noFill/>
          </a:ln>
        </p:spPr>
      </p:pic>
    </p:spTree>
    <p:extLst>
      <p:ext uri="{BB962C8B-B14F-4D97-AF65-F5344CB8AC3E}">
        <p14:creationId xmlns:p14="http://schemas.microsoft.com/office/powerpoint/2010/main" val="274258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4958-2E8C-E490-632C-33D51F9750E2}"/>
              </a:ext>
            </a:extLst>
          </p:cNvPr>
          <p:cNvSpPr>
            <a:spLocks noGrp="1"/>
          </p:cNvSpPr>
          <p:nvPr>
            <p:ph type="title"/>
          </p:nvPr>
        </p:nvSpPr>
        <p:spPr>
          <a:xfrm>
            <a:off x="838080" y="639581"/>
            <a:ext cx="10515240" cy="609398"/>
          </a:xfrm>
        </p:spPr>
        <p:txBody>
          <a:bodyPr/>
          <a:lstStyle/>
          <a:p>
            <a:r>
              <a:rPr lang="en" b="1" dirty="0"/>
              <a:t>SNAPSHOTS</a:t>
            </a:r>
            <a:endParaRPr lang="en-IN" dirty="0"/>
          </a:p>
        </p:txBody>
      </p:sp>
      <p:pic>
        <p:nvPicPr>
          <p:cNvPr id="4" name="Google Shape;152;p28">
            <a:extLst>
              <a:ext uri="{FF2B5EF4-FFF2-40B4-BE49-F238E27FC236}">
                <a16:creationId xmlns:a16="http://schemas.microsoft.com/office/drawing/2014/main" id="{03C2A8F5-6ED9-7464-2E7B-33DF8959AD90}"/>
              </a:ext>
            </a:extLst>
          </p:cNvPr>
          <p:cNvPicPr preferRelativeResize="0"/>
          <p:nvPr/>
        </p:nvPicPr>
        <p:blipFill>
          <a:blip r:embed="rId2">
            <a:alphaModFix/>
          </a:blip>
          <a:stretch>
            <a:fillRect/>
          </a:stretch>
        </p:blipFill>
        <p:spPr>
          <a:xfrm>
            <a:off x="933777" y="1827522"/>
            <a:ext cx="4600301" cy="3897899"/>
          </a:xfrm>
          <a:prstGeom prst="rect">
            <a:avLst/>
          </a:prstGeom>
          <a:noFill/>
          <a:ln>
            <a:noFill/>
          </a:ln>
        </p:spPr>
      </p:pic>
      <p:pic>
        <p:nvPicPr>
          <p:cNvPr id="5" name="Google Shape;153;p28">
            <a:extLst>
              <a:ext uri="{FF2B5EF4-FFF2-40B4-BE49-F238E27FC236}">
                <a16:creationId xmlns:a16="http://schemas.microsoft.com/office/drawing/2014/main" id="{AC8912D2-0891-7B5E-E4A2-AC83A3FAD1D8}"/>
              </a:ext>
            </a:extLst>
          </p:cNvPr>
          <p:cNvPicPr preferRelativeResize="0"/>
          <p:nvPr/>
        </p:nvPicPr>
        <p:blipFill>
          <a:blip r:embed="rId3">
            <a:alphaModFix/>
          </a:blip>
          <a:stretch>
            <a:fillRect/>
          </a:stretch>
        </p:blipFill>
        <p:spPr>
          <a:xfrm>
            <a:off x="6347649" y="1827522"/>
            <a:ext cx="4192099" cy="3897898"/>
          </a:xfrm>
          <a:prstGeom prst="rect">
            <a:avLst/>
          </a:prstGeom>
          <a:noFill/>
          <a:ln>
            <a:noFill/>
          </a:ln>
        </p:spPr>
      </p:pic>
    </p:spTree>
    <p:extLst>
      <p:ext uri="{BB962C8B-B14F-4D97-AF65-F5344CB8AC3E}">
        <p14:creationId xmlns:p14="http://schemas.microsoft.com/office/powerpoint/2010/main" val="31501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46E7-FD18-F16C-0725-4743DD4771A8}"/>
              </a:ext>
            </a:extLst>
          </p:cNvPr>
          <p:cNvSpPr>
            <a:spLocks noGrp="1"/>
          </p:cNvSpPr>
          <p:nvPr>
            <p:ph type="title"/>
          </p:nvPr>
        </p:nvSpPr>
        <p:spPr>
          <a:xfrm>
            <a:off x="838080" y="746460"/>
            <a:ext cx="10515240" cy="609398"/>
          </a:xfrm>
        </p:spPr>
        <p:txBody>
          <a:bodyPr/>
          <a:lstStyle/>
          <a:p>
            <a:r>
              <a:rPr lang="en-IN" b="1" dirty="0">
                <a:solidFill>
                  <a:schemeClr val="dk1"/>
                </a:solidFill>
              </a:rPr>
              <a:t>Conclusion</a:t>
            </a:r>
            <a:endParaRPr lang="en-IN" dirty="0"/>
          </a:p>
        </p:txBody>
      </p:sp>
      <p:sp>
        <p:nvSpPr>
          <p:cNvPr id="3" name="Text Placeholder 2">
            <a:extLst>
              <a:ext uri="{FF2B5EF4-FFF2-40B4-BE49-F238E27FC236}">
                <a16:creationId xmlns:a16="http://schemas.microsoft.com/office/drawing/2014/main" id="{64E35A4B-9A4F-7F18-AC5C-9968A31E796C}"/>
              </a:ext>
            </a:extLst>
          </p:cNvPr>
          <p:cNvSpPr>
            <a:spLocks noGrp="1"/>
          </p:cNvSpPr>
          <p:nvPr>
            <p:ph type="body"/>
          </p:nvPr>
        </p:nvSpPr>
        <p:spPr>
          <a:xfrm>
            <a:off x="838080" y="1682928"/>
            <a:ext cx="10515240" cy="3988784"/>
          </a:xfrm>
        </p:spPr>
        <p:txBody>
          <a:bodyPr/>
          <a:lstStyle/>
          <a:p>
            <a:r>
              <a:rPr lang="en-US" sz="3200" dirty="0">
                <a:solidFill>
                  <a:schemeClr val="dk1"/>
                </a:solidFill>
              </a:rPr>
              <a:t>The IT ticketing system effectively streamlines the process of reporting, tracking, and resolving technical issues within an organization. By providing a centralized platform for users to submit tickets and for IT teams to manage them, the system enhances communication, boosts efficiency, and ensures timely resolution of issues. This project highlights the importance of technology in improving service delivery and supporting the overall productivity of an organization.</a:t>
            </a:r>
          </a:p>
        </p:txBody>
      </p:sp>
    </p:spTree>
    <p:extLst>
      <p:ext uri="{BB962C8B-B14F-4D97-AF65-F5344CB8AC3E}">
        <p14:creationId xmlns:p14="http://schemas.microsoft.com/office/powerpoint/2010/main" val="2964344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593075" y="2514600"/>
            <a:ext cx="6717785" cy="1158875"/>
          </a:xfrm>
        </p:spPr>
        <p:txBody>
          <a:bodyPr>
            <a:normAutofit/>
          </a:bodyPr>
          <a:lstStyle/>
          <a:p>
            <a:pPr algn="ctr"/>
            <a:r>
              <a:rPr lang="en-US" sz="4000" b="1">
                <a:solidFill>
                  <a:srgbClr val="C2147A"/>
                </a:solidFill>
                <a:latin typeface="+mn-lt"/>
                <a:ea typeface="MS UI Gothic" panose="020B0600070205080204" charset="-128"/>
                <a:cs typeface="Calibri" panose="020F0502020204030204" pitchFamily="34" charset="0"/>
              </a:rPr>
              <a:t>Thank You</a:t>
            </a:r>
            <a:endParaRPr lang="en-IN">
              <a:solidFill>
                <a:srgbClr val="C2147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3127-5B42-F54F-63C5-B2616649385C}"/>
              </a:ext>
            </a:extLst>
          </p:cNvPr>
          <p:cNvSpPr>
            <a:spLocks noGrp="1"/>
          </p:cNvSpPr>
          <p:nvPr>
            <p:ph type="title"/>
          </p:nvPr>
        </p:nvSpPr>
        <p:spPr>
          <a:xfrm>
            <a:off x="838080" y="639581"/>
            <a:ext cx="10515240" cy="609398"/>
          </a:xfrm>
        </p:spPr>
        <p:txBody>
          <a:bodyPr/>
          <a:lstStyle/>
          <a:p>
            <a:r>
              <a:rPr lang="en" b="1" dirty="0"/>
              <a:t>OBJECTIVE</a:t>
            </a:r>
            <a:endParaRPr lang="en-IN" dirty="0"/>
          </a:p>
        </p:txBody>
      </p:sp>
      <p:sp>
        <p:nvSpPr>
          <p:cNvPr id="3" name="Text Placeholder 2">
            <a:extLst>
              <a:ext uri="{FF2B5EF4-FFF2-40B4-BE49-F238E27FC236}">
                <a16:creationId xmlns:a16="http://schemas.microsoft.com/office/drawing/2014/main" id="{1AB79812-7794-E42B-2797-FA4D63AE6C08}"/>
              </a:ext>
            </a:extLst>
          </p:cNvPr>
          <p:cNvSpPr>
            <a:spLocks noGrp="1"/>
          </p:cNvSpPr>
          <p:nvPr>
            <p:ph type="body"/>
          </p:nvPr>
        </p:nvSpPr>
        <p:spPr>
          <a:xfrm>
            <a:off x="838080" y="1481327"/>
            <a:ext cx="10515240" cy="4737091"/>
          </a:xfrm>
        </p:spPr>
        <p:txBody>
          <a:bodyPr>
            <a:noAutofit/>
          </a:bodyPr>
          <a:lstStyle/>
          <a:p>
            <a:pPr marL="0" lvl="0" indent="0">
              <a:spcBef>
                <a:spcPts val="0"/>
              </a:spcBef>
              <a:buNone/>
            </a:pPr>
            <a:r>
              <a:rPr lang="en-US" sz="2400" dirty="0">
                <a:solidFill>
                  <a:schemeClr val="dk1"/>
                </a:solidFill>
              </a:rPr>
              <a:t>To develop a secure, scalable, and user-friendly web application that streamlines IT support workflows by automating ticket management, improving communication between users and IT staff, and providing actionable insights through analytics.</a:t>
            </a:r>
          </a:p>
          <a:p>
            <a:pPr marL="0" lvl="0" indent="0">
              <a:spcBef>
                <a:spcPts val="0"/>
              </a:spcBef>
              <a:buNone/>
            </a:pPr>
            <a:endParaRPr lang="en-US" sz="2400" dirty="0">
              <a:solidFill>
                <a:schemeClr val="dk1"/>
              </a:solidFill>
            </a:endParaRPr>
          </a:p>
          <a:p>
            <a:pPr marL="0" lvl="0" indent="0">
              <a:spcBef>
                <a:spcPts val="1200"/>
              </a:spcBef>
              <a:buNone/>
            </a:pPr>
            <a:r>
              <a:rPr lang="en-US" b="1" dirty="0">
                <a:solidFill>
                  <a:schemeClr val="dk1"/>
                </a:solidFill>
              </a:rPr>
              <a:t>SCOPE</a:t>
            </a:r>
          </a:p>
          <a:p>
            <a:pPr marL="457200" lvl="0" indent="-355600">
              <a:spcBef>
                <a:spcPts val="1200"/>
              </a:spcBef>
              <a:buClr>
                <a:schemeClr val="dk1"/>
              </a:buClr>
              <a:buSzPts val="2000"/>
              <a:buChar char="●"/>
            </a:pPr>
            <a:r>
              <a:rPr lang="en-US" sz="2800" b="1" dirty="0">
                <a:solidFill>
                  <a:schemeClr val="dk1"/>
                </a:solidFill>
              </a:rPr>
              <a:t>User Management</a:t>
            </a:r>
          </a:p>
          <a:p>
            <a:pPr marL="457200" lvl="0" indent="0">
              <a:spcBef>
                <a:spcPts val="1200"/>
              </a:spcBef>
              <a:buNone/>
            </a:pPr>
            <a:endParaRPr lang="en-US" sz="100" b="1" dirty="0">
              <a:solidFill>
                <a:schemeClr val="dk1"/>
              </a:solidFill>
            </a:endParaRPr>
          </a:p>
          <a:p>
            <a:pPr marL="914400" lvl="0" indent="-342900">
              <a:spcBef>
                <a:spcPts val="1200"/>
              </a:spcBef>
              <a:buClr>
                <a:schemeClr val="dk1"/>
              </a:buClr>
              <a:buSzPts val="1800"/>
              <a:buChar char="●"/>
            </a:pPr>
            <a:r>
              <a:rPr lang="en-US" sz="2400" dirty="0">
                <a:solidFill>
                  <a:schemeClr val="dk1"/>
                </a:solidFill>
              </a:rPr>
              <a:t>Secure authentication (JWT) for three roles: Admin, IT Staff, and Employees.</a:t>
            </a:r>
          </a:p>
          <a:p>
            <a:pPr marL="914400" lvl="0" indent="-342900">
              <a:spcBef>
                <a:spcPts val="0"/>
              </a:spcBef>
              <a:buClr>
                <a:schemeClr val="dk1"/>
              </a:buClr>
              <a:buSzPts val="1800"/>
              <a:buChar char="●"/>
            </a:pPr>
            <a:r>
              <a:rPr lang="en-US" sz="2400" dirty="0">
                <a:solidFill>
                  <a:schemeClr val="dk1"/>
                </a:solidFill>
              </a:rPr>
              <a:t>Role-based access control (RBAC) to restrict features based on permissions.</a:t>
            </a:r>
          </a:p>
          <a:p>
            <a:endParaRPr lang="en-IN" sz="2800" dirty="0"/>
          </a:p>
        </p:txBody>
      </p:sp>
    </p:spTree>
    <p:extLst>
      <p:ext uri="{BB962C8B-B14F-4D97-AF65-F5344CB8AC3E}">
        <p14:creationId xmlns:p14="http://schemas.microsoft.com/office/powerpoint/2010/main" val="251515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520949-77B8-C3B0-CD19-FF02D396C048}"/>
              </a:ext>
            </a:extLst>
          </p:cNvPr>
          <p:cNvSpPr>
            <a:spLocks noGrp="1"/>
          </p:cNvSpPr>
          <p:nvPr>
            <p:ph type="body"/>
          </p:nvPr>
        </p:nvSpPr>
        <p:spPr>
          <a:xfrm>
            <a:off x="838080" y="1553257"/>
            <a:ext cx="10515240" cy="3379387"/>
          </a:xfrm>
        </p:spPr>
        <p:txBody>
          <a:bodyPr/>
          <a:lstStyle/>
          <a:p>
            <a:pPr marL="457200" lvl="0" indent="-355600">
              <a:spcBef>
                <a:spcPts val="0"/>
              </a:spcBef>
              <a:buSzPts val="2000"/>
              <a:buChar char="●"/>
            </a:pPr>
            <a:r>
              <a:rPr lang="en-US" sz="2800" b="1" dirty="0"/>
              <a:t>Ticket Lifecycle Automation</a:t>
            </a:r>
          </a:p>
          <a:p>
            <a:pPr marL="457200" lvl="0" indent="0">
              <a:spcBef>
                <a:spcPts val="0"/>
              </a:spcBef>
              <a:buNone/>
            </a:pPr>
            <a:endParaRPr lang="en-US" sz="2800" dirty="0"/>
          </a:p>
          <a:p>
            <a:pPr marL="914400" lvl="0" indent="-342900">
              <a:spcBef>
                <a:spcPts val="0"/>
              </a:spcBef>
              <a:buSzPts val="1800"/>
              <a:buChar char="●"/>
            </a:pPr>
            <a:r>
              <a:rPr lang="en-US" sz="2400" dirty="0"/>
              <a:t>Users can create tickets (e.g., "Printer not working").</a:t>
            </a:r>
          </a:p>
          <a:p>
            <a:pPr marL="914400" lvl="0" indent="-342900">
              <a:spcBef>
                <a:spcPts val="0"/>
              </a:spcBef>
              <a:buSzPts val="1800"/>
              <a:buChar char="●"/>
            </a:pPr>
            <a:r>
              <a:rPr lang="en-US" sz="2400" dirty="0"/>
              <a:t>IT staff can  prioritize and resolve tickets with status updates (Open, Closed).</a:t>
            </a:r>
          </a:p>
          <a:p>
            <a:pPr marL="457200" lvl="0" indent="0">
              <a:spcBef>
                <a:spcPts val="0"/>
              </a:spcBef>
              <a:buNone/>
            </a:pPr>
            <a:endParaRPr lang="en-US" sz="2800" dirty="0"/>
          </a:p>
          <a:p>
            <a:pPr marL="457200" lvl="0" indent="-355600">
              <a:spcBef>
                <a:spcPts val="0"/>
              </a:spcBef>
              <a:buSzPts val="2000"/>
              <a:buChar char="●"/>
            </a:pPr>
            <a:r>
              <a:rPr lang="en-US" sz="2800" b="1" dirty="0"/>
              <a:t>Real-Time Communication</a:t>
            </a:r>
          </a:p>
          <a:p>
            <a:pPr marL="457200" lvl="0" indent="0">
              <a:spcBef>
                <a:spcPts val="0"/>
              </a:spcBef>
              <a:buNone/>
            </a:pPr>
            <a:endParaRPr lang="en-US" sz="2800" dirty="0"/>
          </a:p>
          <a:p>
            <a:pPr marL="914400" lvl="0" indent="-342900">
              <a:spcBef>
                <a:spcPts val="0"/>
              </a:spcBef>
              <a:buSzPts val="1800"/>
              <a:buChar char="●"/>
            </a:pPr>
            <a:r>
              <a:rPr lang="en-US" sz="2400" dirty="0"/>
              <a:t>Email/SMS notifications for ticket updates </a:t>
            </a:r>
            <a:r>
              <a:rPr lang="en-US" sz="2800" dirty="0"/>
              <a:t>.</a:t>
            </a:r>
          </a:p>
        </p:txBody>
      </p:sp>
    </p:spTree>
    <p:extLst>
      <p:ext uri="{BB962C8B-B14F-4D97-AF65-F5344CB8AC3E}">
        <p14:creationId xmlns:p14="http://schemas.microsoft.com/office/powerpoint/2010/main" val="146455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4CFF-CCB5-7C76-D64D-AC56C3E0220F}"/>
              </a:ext>
            </a:extLst>
          </p:cNvPr>
          <p:cNvSpPr>
            <a:spLocks noGrp="1"/>
          </p:cNvSpPr>
          <p:nvPr>
            <p:ph type="title"/>
          </p:nvPr>
        </p:nvSpPr>
        <p:spPr>
          <a:xfrm>
            <a:off x="838080" y="639581"/>
            <a:ext cx="10515240" cy="609398"/>
          </a:xfrm>
        </p:spPr>
        <p:txBody>
          <a:bodyPr/>
          <a:lstStyle/>
          <a:p>
            <a:r>
              <a:rPr lang="en" b="1" dirty="0"/>
              <a:t>Benefits for VISTA</a:t>
            </a:r>
            <a:endParaRPr lang="en-IN" dirty="0"/>
          </a:p>
        </p:txBody>
      </p:sp>
      <p:sp>
        <p:nvSpPr>
          <p:cNvPr id="4" name="TextBox 3">
            <a:extLst>
              <a:ext uri="{FF2B5EF4-FFF2-40B4-BE49-F238E27FC236}">
                <a16:creationId xmlns:a16="http://schemas.microsoft.com/office/drawing/2014/main" id="{5ADA3F99-1232-7034-73E8-AE3043261424}"/>
              </a:ext>
            </a:extLst>
          </p:cNvPr>
          <p:cNvSpPr txBox="1"/>
          <p:nvPr/>
        </p:nvSpPr>
        <p:spPr>
          <a:xfrm>
            <a:off x="838080" y="1709928"/>
            <a:ext cx="10756512" cy="4401205"/>
          </a:xfrm>
          <a:prstGeom prst="rect">
            <a:avLst/>
          </a:prstGeom>
          <a:noFill/>
        </p:spPr>
        <p:txBody>
          <a:bodyPr wrap="square" rtlCol="0">
            <a:spAutoFit/>
          </a:bodyPr>
          <a:lstStyle/>
          <a:p>
            <a:r>
              <a:rPr lang="en-US" sz="2800" dirty="0"/>
              <a:t>1. Automated Auditing &amp; Compliance</a:t>
            </a:r>
          </a:p>
          <a:p>
            <a:r>
              <a:rPr lang="en-US" sz="2800" dirty="0"/>
              <a:t>Benefit: Eliminates manual tracking by automatically auditing every ticket stored in AWS S3 (e.g., logs, attachments, resolutions).</a:t>
            </a:r>
          </a:p>
          <a:p>
            <a:r>
              <a:rPr lang="en-US" sz="2800" dirty="0"/>
              <a:t>Impact: Ensures 100% ticket accountability (no lost/ignored tickets).</a:t>
            </a:r>
          </a:p>
          <a:p>
            <a:endParaRPr lang="en-US" sz="2800" dirty="0"/>
          </a:p>
          <a:p>
            <a:r>
              <a:rPr lang="en-US" sz="2800" dirty="0"/>
              <a:t>2. IT Staff Performance Analytics</a:t>
            </a:r>
          </a:p>
          <a:p>
            <a:r>
              <a:rPr lang="en-US" sz="2800" dirty="0"/>
              <a:t>Benefit: Admins can track KPIs like:</a:t>
            </a:r>
          </a:p>
          <a:p>
            <a:r>
              <a:rPr lang="en-US" sz="2800" dirty="0"/>
              <a:t>Tickets resolved per employee (identify top performers/bottlenecks).</a:t>
            </a:r>
          </a:p>
        </p:txBody>
      </p:sp>
    </p:spTree>
    <p:extLst>
      <p:ext uri="{BB962C8B-B14F-4D97-AF65-F5344CB8AC3E}">
        <p14:creationId xmlns:p14="http://schemas.microsoft.com/office/powerpoint/2010/main" val="220998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A022-CE56-A395-FACA-0AFAC0EEB913}"/>
              </a:ext>
            </a:extLst>
          </p:cNvPr>
          <p:cNvSpPr>
            <a:spLocks noGrp="1"/>
          </p:cNvSpPr>
          <p:nvPr>
            <p:ph type="title"/>
          </p:nvPr>
        </p:nvSpPr>
        <p:spPr>
          <a:xfrm>
            <a:off x="838080" y="639581"/>
            <a:ext cx="10515240" cy="609398"/>
          </a:xfrm>
        </p:spPr>
        <p:txBody>
          <a:bodyPr/>
          <a:lstStyle/>
          <a:p>
            <a:r>
              <a:rPr lang="en" b="1" dirty="0"/>
              <a:t>PROGRAMS AND SOFTWARE</a:t>
            </a:r>
            <a:endParaRPr lang="en-IN" dirty="0"/>
          </a:p>
        </p:txBody>
      </p:sp>
      <p:sp>
        <p:nvSpPr>
          <p:cNvPr id="3" name="Text Placeholder 2">
            <a:extLst>
              <a:ext uri="{FF2B5EF4-FFF2-40B4-BE49-F238E27FC236}">
                <a16:creationId xmlns:a16="http://schemas.microsoft.com/office/drawing/2014/main" id="{1711A590-4BFB-BF89-8026-90620C301D0D}"/>
              </a:ext>
            </a:extLst>
          </p:cNvPr>
          <p:cNvSpPr>
            <a:spLocks noGrp="1"/>
          </p:cNvSpPr>
          <p:nvPr>
            <p:ph type="body"/>
          </p:nvPr>
        </p:nvSpPr>
        <p:spPr>
          <a:xfrm>
            <a:off x="838080" y="1863381"/>
            <a:ext cx="10515240" cy="4105739"/>
          </a:xfrm>
        </p:spPr>
        <p:txBody>
          <a:bodyPr/>
          <a:lstStyle/>
          <a:p>
            <a:pPr marL="0" lvl="0" indent="0">
              <a:spcBef>
                <a:spcPts val="0"/>
              </a:spcBef>
              <a:buNone/>
            </a:pPr>
            <a:r>
              <a:rPr lang="en-IN" sz="2800" b="1" dirty="0">
                <a:solidFill>
                  <a:schemeClr val="dk1"/>
                </a:solidFill>
              </a:rPr>
              <a:t>STACK: MERN (MongoDB, Express, React, Node)</a:t>
            </a:r>
          </a:p>
          <a:p>
            <a:pPr marL="0" lvl="0" indent="0">
              <a:spcBef>
                <a:spcPts val="0"/>
              </a:spcBef>
              <a:buNone/>
            </a:pPr>
            <a:endParaRPr lang="en-IN" sz="2800" dirty="0">
              <a:solidFill>
                <a:schemeClr val="dk1"/>
              </a:solidFill>
            </a:endParaRPr>
          </a:p>
          <a:p>
            <a:pPr marL="0" lvl="0" indent="0">
              <a:spcBef>
                <a:spcPts val="1200"/>
              </a:spcBef>
              <a:buNone/>
            </a:pPr>
            <a:r>
              <a:rPr lang="en-IN" sz="2800" b="1" dirty="0">
                <a:solidFill>
                  <a:schemeClr val="dk1"/>
                </a:solidFill>
              </a:rPr>
              <a:t>Libraries:</a:t>
            </a:r>
          </a:p>
          <a:p>
            <a:pPr marL="0" lvl="0" indent="0">
              <a:spcBef>
                <a:spcPts val="1200"/>
              </a:spcBef>
              <a:buNone/>
            </a:pPr>
            <a:r>
              <a:rPr lang="en-IN" sz="2800" b="1" dirty="0">
                <a:solidFill>
                  <a:schemeClr val="dk1"/>
                </a:solidFill>
              </a:rPr>
              <a:t>Backend: </a:t>
            </a:r>
            <a:r>
              <a:rPr lang="en-IN" sz="2800" dirty="0" err="1">
                <a:solidFill>
                  <a:schemeClr val="dk1"/>
                </a:solidFill>
              </a:rPr>
              <a:t>bcrypt</a:t>
            </a:r>
            <a:r>
              <a:rPr lang="en-IN" sz="2800" dirty="0">
                <a:solidFill>
                  <a:schemeClr val="dk1"/>
                </a:solidFill>
              </a:rPr>
              <a:t>, body-parser, </a:t>
            </a:r>
            <a:r>
              <a:rPr lang="en-IN" sz="2800" dirty="0" err="1">
                <a:solidFill>
                  <a:schemeClr val="dk1"/>
                </a:solidFill>
              </a:rPr>
              <a:t>cors</a:t>
            </a:r>
            <a:r>
              <a:rPr lang="en-IN" sz="2800" dirty="0">
                <a:solidFill>
                  <a:schemeClr val="dk1"/>
                </a:solidFill>
              </a:rPr>
              <a:t>, </a:t>
            </a:r>
            <a:r>
              <a:rPr lang="en-IN" sz="2800" dirty="0" err="1">
                <a:solidFill>
                  <a:schemeClr val="dk1"/>
                </a:solidFill>
              </a:rPr>
              <a:t>dotenv</a:t>
            </a:r>
            <a:r>
              <a:rPr lang="en-IN" sz="2800" dirty="0">
                <a:solidFill>
                  <a:schemeClr val="dk1"/>
                </a:solidFill>
              </a:rPr>
              <a:t>, express, </a:t>
            </a:r>
            <a:r>
              <a:rPr lang="en-IN" sz="2800" dirty="0" err="1">
                <a:solidFill>
                  <a:schemeClr val="dk1"/>
                </a:solidFill>
              </a:rPr>
              <a:t>jsonwebtoken</a:t>
            </a:r>
            <a:r>
              <a:rPr lang="en-IN" sz="2800" dirty="0">
                <a:solidFill>
                  <a:schemeClr val="dk1"/>
                </a:solidFill>
              </a:rPr>
              <a:t>, </a:t>
            </a:r>
            <a:r>
              <a:rPr lang="en-IN" sz="2800" dirty="0" err="1">
                <a:solidFill>
                  <a:schemeClr val="dk1"/>
                </a:solidFill>
              </a:rPr>
              <a:t>mongodb</a:t>
            </a:r>
            <a:r>
              <a:rPr lang="en-IN" sz="2800" dirty="0">
                <a:solidFill>
                  <a:schemeClr val="dk1"/>
                </a:solidFill>
              </a:rPr>
              <a:t>, mongoose, </a:t>
            </a:r>
            <a:r>
              <a:rPr lang="en-IN" sz="2800" dirty="0" err="1">
                <a:solidFill>
                  <a:schemeClr val="dk1"/>
                </a:solidFill>
              </a:rPr>
              <a:t>nodemailer</a:t>
            </a:r>
            <a:r>
              <a:rPr lang="en-IN" sz="2800" dirty="0">
                <a:solidFill>
                  <a:schemeClr val="dk1"/>
                </a:solidFill>
              </a:rPr>
              <a:t>, </a:t>
            </a:r>
            <a:r>
              <a:rPr lang="en-IN" sz="2800" dirty="0" err="1">
                <a:solidFill>
                  <a:schemeClr val="dk1"/>
                </a:solidFill>
              </a:rPr>
              <a:t>nodemon</a:t>
            </a:r>
            <a:r>
              <a:rPr lang="en-IN" sz="2800" dirty="0">
                <a:solidFill>
                  <a:schemeClr val="dk1"/>
                </a:solidFill>
              </a:rPr>
              <a:t>, password-validator</a:t>
            </a:r>
          </a:p>
          <a:p>
            <a:pPr marL="0" lvl="0" indent="0">
              <a:spcBef>
                <a:spcPts val="1200"/>
              </a:spcBef>
              <a:buNone/>
            </a:pPr>
            <a:endParaRPr lang="en-IN" sz="2800" b="1" dirty="0">
              <a:solidFill>
                <a:schemeClr val="dk1"/>
              </a:solidFill>
            </a:endParaRPr>
          </a:p>
          <a:p>
            <a:pPr marL="0" lvl="0" indent="0">
              <a:spcBef>
                <a:spcPts val="1200"/>
              </a:spcBef>
              <a:spcAft>
                <a:spcPts val="1200"/>
              </a:spcAft>
              <a:buNone/>
            </a:pPr>
            <a:r>
              <a:rPr lang="en-IN" sz="2800" b="1" dirty="0">
                <a:solidFill>
                  <a:schemeClr val="dk1"/>
                </a:solidFill>
              </a:rPr>
              <a:t>Frontend: </a:t>
            </a:r>
            <a:r>
              <a:rPr lang="en-IN" sz="2800" dirty="0" err="1">
                <a:solidFill>
                  <a:schemeClr val="dk1"/>
                </a:solidFill>
              </a:rPr>
              <a:t>antd</a:t>
            </a:r>
            <a:r>
              <a:rPr lang="en-IN" sz="2800" dirty="0">
                <a:solidFill>
                  <a:schemeClr val="dk1"/>
                </a:solidFill>
              </a:rPr>
              <a:t>, </a:t>
            </a:r>
            <a:r>
              <a:rPr lang="en-IN" sz="2800" dirty="0" err="1">
                <a:solidFill>
                  <a:schemeClr val="dk1"/>
                </a:solidFill>
              </a:rPr>
              <a:t>axios</a:t>
            </a:r>
            <a:r>
              <a:rPr lang="en-IN" sz="2800" dirty="0">
                <a:solidFill>
                  <a:schemeClr val="dk1"/>
                </a:solidFill>
              </a:rPr>
              <a:t>, </a:t>
            </a:r>
            <a:r>
              <a:rPr lang="en-IN" sz="2800" dirty="0" err="1">
                <a:solidFill>
                  <a:schemeClr val="dk1"/>
                </a:solidFill>
              </a:rPr>
              <a:t>lucide</a:t>
            </a:r>
            <a:r>
              <a:rPr lang="en-IN" sz="2800" dirty="0">
                <a:solidFill>
                  <a:schemeClr val="dk1"/>
                </a:solidFill>
              </a:rPr>
              <a:t>-react, react, react-</a:t>
            </a:r>
            <a:r>
              <a:rPr lang="en-IN" sz="2800" dirty="0" err="1">
                <a:solidFill>
                  <a:schemeClr val="dk1"/>
                </a:solidFill>
              </a:rPr>
              <a:t>dom</a:t>
            </a:r>
            <a:r>
              <a:rPr lang="en-IN" sz="2800" dirty="0">
                <a:solidFill>
                  <a:schemeClr val="dk1"/>
                </a:solidFill>
              </a:rPr>
              <a:t>, react-hook-form, react-router-</a:t>
            </a:r>
            <a:r>
              <a:rPr lang="en-IN" sz="2800" dirty="0" err="1">
                <a:solidFill>
                  <a:schemeClr val="dk1"/>
                </a:solidFill>
              </a:rPr>
              <a:t>dom</a:t>
            </a:r>
            <a:r>
              <a:rPr lang="en-IN" sz="2800" dirty="0">
                <a:solidFill>
                  <a:schemeClr val="dk1"/>
                </a:solidFill>
              </a:rPr>
              <a:t>, recharts, yup</a:t>
            </a:r>
          </a:p>
        </p:txBody>
      </p:sp>
    </p:spTree>
    <p:extLst>
      <p:ext uri="{BB962C8B-B14F-4D97-AF65-F5344CB8AC3E}">
        <p14:creationId xmlns:p14="http://schemas.microsoft.com/office/powerpoint/2010/main" val="384836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01AE-DE7C-C858-416D-1BF3EA23E7C1}"/>
              </a:ext>
            </a:extLst>
          </p:cNvPr>
          <p:cNvSpPr>
            <a:spLocks noGrp="1"/>
          </p:cNvSpPr>
          <p:nvPr>
            <p:ph type="title"/>
          </p:nvPr>
        </p:nvSpPr>
        <p:spPr>
          <a:xfrm>
            <a:off x="838080" y="791981"/>
            <a:ext cx="10515240" cy="609398"/>
          </a:xfrm>
        </p:spPr>
        <p:txBody>
          <a:bodyPr/>
          <a:lstStyle/>
          <a:p>
            <a:r>
              <a:rPr lang="en" b="1" dirty="0"/>
              <a:t>SCALABLE OPTIONS</a:t>
            </a:r>
            <a:endParaRPr lang="en-IN" dirty="0"/>
          </a:p>
        </p:txBody>
      </p:sp>
      <p:sp>
        <p:nvSpPr>
          <p:cNvPr id="3" name="Text Placeholder 2">
            <a:extLst>
              <a:ext uri="{FF2B5EF4-FFF2-40B4-BE49-F238E27FC236}">
                <a16:creationId xmlns:a16="http://schemas.microsoft.com/office/drawing/2014/main" id="{E9D0841F-FC4A-08D9-A8B6-4822C3EB0377}"/>
              </a:ext>
            </a:extLst>
          </p:cNvPr>
          <p:cNvSpPr>
            <a:spLocks noGrp="1"/>
          </p:cNvSpPr>
          <p:nvPr>
            <p:ph type="body"/>
          </p:nvPr>
        </p:nvSpPr>
        <p:spPr>
          <a:xfrm>
            <a:off x="838080" y="1984028"/>
            <a:ext cx="10515240" cy="3665619"/>
          </a:xfrm>
        </p:spPr>
        <p:txBody>
          <a:bodyPr/>
          <a:lstStyle/>
          <a:p>
            <a:pPr marL="0" lvl="0" indent="0">
              <a:spcBef>
                <a:spcPts val="0"/>
              </a:spcBef>
              <a:buNone/>
            </a:pPr>
            <a:r>
              <a:rPr lang="en-US" sz="2800" b="1" dirty="0">
                <a:solidFill>
                  <a:schemeClr val="dk1"/>
                </a:solidFill>
              </a:rPr>
              <a:t>Cloud-Native Architecture</a:t>
            </a:r>
          </a:p>
          <a:p>
            <a:pPr marL="457200" lvl="0" indent="-342900">
              <a:spcBef>
                <a:spcPts val="1200"/>
              </a:spcBef>
              <a:buClr>
                <a:schemeClr val="dk1"/>
              </a:buClr>
              <a:buSzPts val="1800"/>
              <a:buChar char="●"/>
            </a:pPr>
            <a:r>
              <a:rPr lang="en-US" sz="2800" dirty="0">
                <a:solidFill>
                  <a:schemeClr val="dk1"/>
                </a:solidFill>
              </a:rPr>
              <a:t>AWS S3 Integration:</a:t>
            </a:r>
          </a:p>
          <a:p>
            <a:pPr marL="457200" lvl="0" indent="0">
              <a:spcBef>
                <a:spcPts val="1200"/>
              </a:spcBef>
              <a:buNone/>
            </a:pPr>
            <a:endParaRPr lang="en-US" sz="100" dirty="0">
              <a:solidFill>
                <a:schemeClr val="dk1"/>
              </a:solidFill>
            </a:endParaRPr>
          </a:p>
          <a:p>
            <a:pPr marL="914400" lvl="0" indent="-342900">
              <a:spcBef>
                <a:spcPts val="1200"/>
              </a:spcBef>
              <a:buClr>
                <a:schemeClr val="dk1"/>
              </a:buClr>
              <a:buSzPts val="1800"/>
              <a:buChar char="●"/>
            </a:pPr>
            <a:r>
              <a:rPr lang="en-US" sz="2800" dirty="0">
                <a:solidFill>
                  <a:schemeClr val="dk1"/>
                </a:solidFill>
              </a:rPr>
              <a:t>Automatically archives all tickets with metadata (audit-ready)</a:t>
            </a:r>
          </a:p>
          <a:p>
            <a:pPr marL="914400" lvl="0" indent="-342900">
              <a:spcBef>
                <a:spcPts val="0"/>
              </a:spcBef>
              <a:buClr>
                <a:schemeClr val="dk1"/>
              </a:buClr>
              <a:buSzPts val="1800"/>
              <a:buChar char="●"/>
            </a:pPr>
            <a:r>
              <a:rPr lang="en-US" sz="2800" dirty="0">
                <a:solidFill>
                  <a:schemeClr val="dk1"/>
                </a:solidFill>
              </a:rPr>
              <a:t>Scales storage seamlessly (no downtime during peak loads).</a:t>
            </a:r>
          </a:p>
          <a:p>
            <a:pPr marL="457200" lvl="0" indent="-342900">
              <a:spcBef>
                <a:spcPts val="1200"/>
              </a:spcBef>
              <a:buClr>
                <a:schemeClr val="dk1"/>
              </a:buClr>
              <a:buSzPts val="1800"/>
              <a:buChar char="●"/>
            </a:pPr>
            <a:r>
              <a:rPr lang="en-US" sz="2800" dirty="0">
                <a:solidFill>
                  <a:schemeClr val="dk1"/>
                </a:solidFill>
              </a:rPr>
              <a:t>Containerization Support:</a:t>
            </a:r>
          </a:p>
          <a:p>
            <a:pPr marL="457200" lvl="0" indent="0">
              <a:spcBef>
                <a:spcPts val="1200"/>
              </a:spcBef>
              <a:buNone/>
            </a:pPr>
            <a:endParaRPr lang="en-US" sz="100" dirty="0">
              <a:solidFill>
                <a:schemeClr val="dk1"/>
              </a:solidFill>
            </a:endParaRPr>
          </a:p>
          <a:p>
            <a:pPr marL="914400" lvl="0" indent="-342900">
              <a:spcBef>
                <a:spcPts val="1200"/>
              </a:spcBef>
              <a:buClr>
                <a:schemeClr val="dk1"/>
              </a:buClr>
              <a:buSzPts val="1800"/>
              <a:buChar char="●"/>
            </a:pPr>
            <a:r>
              <a:rPr lang="en-US" sz="2800" dirty="0">
                <a:solidFill>
                  <a:schemeClr val="dk1"/>
                </a:solidFill>
              </a:rPr>
              <a:t>Docker/Kubernetes-ready for easy deployment across global teams.</a:t>
            </a:r>
          </a:p>
        </p:txBody>
      </p:sp>
    </p:spTree>
    <p:extLst>
      <p:ext uri="{BB962C8B-B14F-4D97-AF65-F5344CB8AC3E}">
        <p14:creationId xmlns:p14="http://schemas.microsoft.com/office/powerpoint/2010/main" val="96577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7721-3518-47C5-2CAC-95C6B301E4E9}"/>
              </a:ext>
            </a:extLst>
          </p:cNvPr>
          <p:cNvSpPr>
            <a:spLocks noGrp="1"/>
          </p:cNvSpPr>
          <p:nvPr>
            <p:ph type="title"/>
          </p:nvPr>
        </p:nvSpPr>
        <p:spPr>
          <a:xfrm>
            <a:off x="838080" y="639581"/>
            <a:ext cx="10515240" cy="609398"/>
          </a:xfrm>
        </p:spPr>
        <p:txBody>
          <a:bodyPr/>
          <a:lstStyle/>
          <a:p>
            <a:r>
              <a:rPr lang="en" b="1" dirty="0"/>
              <a:t>SCHEDULE</a:t>
            </a:r>
            <a:endParaRPr lang="en-IN" dirty="0"/>
          </a:p>
        </p:txBody>
      </p:sp>
      <p:sp>
        <p:nvSpPr>
          <p:cNvPr id="3" name="Text Placeholder 2">
            <a:extLst>
              <a:ext uri="{FF2B5EF4-FFF2-40B4-BE49-F238E27FC236}">
                <a16:creationId xmlns:a16="http://schemas.microsoft.com/office/drawing/2014/main" id="{913A197C-8CE6-2E27-E71D-92BCB575F25F}"/>
              </a:ext>
            </a:extLst>
          </p:cNvPr>
          <p:cNvSpPr>
            <a:spLocks noGrp="1"/>
          </p:cNvSpPr>
          <p:nvPr>
            <p:ph type="body"/>
          </p:nvPr>
        </p:nvSpPr>
        <p:spPr>
          <a:xfrm>
            <a:off x="838080" y="2055087"/>
            <a:ext cx="10515240" cy="3311676"/>
          </a:xfrm>
        </p:spPr>
        <p:txBody>
          <a:bodyPr/>
          <a:lstStyle/>
          <a:p>
            <a:pPr marL="0" lvl="0" indent="0">
              <a:spcBef>
                <a:spcPts val="0"/>
              </a:spcBef>
              <a:buNone/>
            </a:pPr>
            <a:r>
              <a:rPr lang="en-IN" sz="3200" b="1" dirty="0">
                <a:solidFill>
                  <a:schemeClr val="dk1"/>
                </a:solidFill>
              </a:rPr>
              <a:t>Phase 1: Planning &amp; Setup</a:t>
            </a:r>
          </a:p>
          <a:p>
            <a:pPr marL="457200" lvl="0" indent="-342900">
              <a:spcBef>
                <a:spcPts val="1200"/>
              </a:spcBef>
              <a:buClr>
                <a:schemeClr val="dk1"/>
              </a:buClr>
              <a:buSzPts val="1800"/>
              <a:buChar char="●"/>
            </a:pPr>
            <a:r>
              <a:rPr lang="en-IN" sz="2800" dirty="0">
                <a:solidFill>
                  <a:schemeClr val="dk1"/>
                </a:solidFill>
              </a:rPr>
              <a:t>Requirements Gathering</a:t>
            </a:r>
          </a:p>
          <a:p>
            <a:pPr marL="457200" lvl="0" indent="-342900">
              <a:spcBef>
                <a:spcPts val="0"/>
              </a:spcBef>
              <a:buClr>
                <a:schemeClr val="dk1"/>
              </a:buClr>
              <a:buSzPts val="1800"/>
              <a:buChar char="●"/>
            </a:pPr>
            <a:r>
              <a:rPr lang="en-IN" sz="2800" dirty="0">
                <a:solidFill>
                  <a:schemeClr val="dk1"/>
                </a:solidFill>
              </a:rPr>
              <a:t>Define user roles, ticket workflows, and KPIs.</a:t>
            </a:r>
          </a:p>
          <a:p>
            <a:pPr marL="457200" lvl="0" indent="-342900">
              <a:spcBef>
                <a:spcPts val="0"/>
              </a:spcBef>
              <a:buClr>
                <a:schemeClr val="dk1"/>
              </a:buClr>
              <a:buSzPts val="1800"/>
              <a:buChar char="●"/>
            </a:pPr>
            <a:r>
              <a:rPr lang="en-IN" sz="2800" dirty="0">
                <a:solidFill>
                  <a:schemeClr val="dk1"/>
                </a:solidFill>
              </a:rPr>
              <a:t>Tech Stack Finalization</a:t>
            </a:r>
          </a:p>
          <a:p>
            <a:pPr marL="457200" lvl="0" indent="-342900">
              <a:spcBef>
                <a:spcPts val="0"/>
              </a:spcBef>
              <a:buClr>
                <a:schemeClr val="dk1"/>
              </a:buClr>
              <a:buSzPts val="1800"/>
              <a:buChar char="●"/>
            </a:pPr>
            <a:r>
              <a:rPr lang="en-IN" sz="2800" dirty="0">
                <a:solidFill>
                  <a:schemeClr val="dk1"/>
                </a:solidFill>
              </a:rPr>
              <a:t>MERN stack setup (MongoDB Atlas, Express.js, React, Node.js).</a:t>
            </a:r>
          </a:p>
          <a:p>
            <a:pPr marL="457200" lvl="0" indent="-342900">
              <a:spcBef>
                <a:spcPts val="0"/>
              </a:spcBef>
              <a:buClr>
                <a:schemeClr val="dk1"/>
              </a:buClr>
              <a:buSzPts val="1800"/>
              <a:buChar char="●"/>
            </a:pPr>
            <a:r>
              <a:rPr lang="en-IN" sz="2800" dirty="0">
                <a:solidFill>
                  <a:schemeClr val="dk1"/>
                </a:solidFill>
              </a:rPr>
              <a:t>Project Charter Approval</a:t>
            </a:r>
          </a:p>
          <a:p>
            <a:pPr marL="457200" lvl="0" indent="-342900">
              <a:spcBef>
                <a:spcPts val="0"/>
              </a:spcBef>
              <a:buClr>
                <a:schemeClr val="dk1"/>
              </a:buClr>
              <a:buSzPts val="1800"/>
              <a:buChar char="●"/>
            </a:pPr>
            <a:r>
              <a:rPr lang="en-IN" sz="2800" dirty="0">
                <a:solidFill>
                  <a:schemeClr val="dk1"/>
                </a:solidFill>
              </a:rPr>
              <a:t>Sign off on scope, objectives, and timelines.</a:t>
            </a:r>
          </a:p>
        </p:txBody>
      </p:sp>
    </p:spTree>
    <p:extLst>
      <p:ext uri="{BB962C8B-B14F-4D97-AF65-F5344CB8AC3E}">
        <p14:creationId xmlns:p14="http://schemas.microsoft.com/office/powerpoint/2010/main" val="423699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9747-B314-F32D-8A00-8335F50A9052}"/>
              </a:ext>
            </a:extLst>
          </p:cNvPr>
          <p:cNvSpPr>
            <a:spLocks noGrp="1"/>
          </p:cNvSpPr>
          <p:nvPr>
            <p:ph type="title"/>
          </p:nvPr>
        </p:nvSpPr>
        <p:spPr>
          <a:xfrm>
            <a:off x="838080" y="639581"/>
            <a:ext cx="10515240" cy="609398"/>
          </a:xfrm>
        </p:spPr>
        <p:txBody>
          <a:bodyPr/>
          <a:lstStyle/>
          <a:p>
            <a:r>
              <a:rPr lang="en" b="1" dirty="0"/>
              <a:t>SCHEDULE</a:t>
            </a:r>
            <a:endParaRPr lang="en-IN" dirty="0"/>
          </a:p>
        </p:txBody>
      </p:sp>
      <p:sp>
        <p:nvSpPr>
          <p:cNvPr id="3" name="Text Placeholder 2">
            <a:extLst>
              <a:ext uri="{FF2B5EF4-FFF2-40B4-BE49-F238E27FC236}">
                <a16:creationId xmlns:a16="http://schemas.microsoft.com/office/drawing/2014/main" id="{8CF6F264-3523-D3CC-096A-827227972E95}"/>
              </a:ext>
            </a:extLst>
          </p:cNvPr>
          <p:cNvSpPr>
            <a:spLocks noGrp="1"/>
          </p:cNvSpPr>
          <p:nvPr>
            <p:ph type="body"/>
          </p:nvPr>
        </p:nvSpPr>
        <p:spPr>
          <a:xfrm>
            <a:off x="838080" y="1857203"/>
            <a:ext cx="10515240" cy="4087273"/>
          </a:xfrm>
        </p:spPr>
        <p:txBody>
          <a:bodyPr/>
          <a:lstStyle/>
          <a:p>
            <a:pPr marL="0" lvl="0" indent="0">
              <a:spcBef>
                <a:spcPts val="0"/>
              </a:spcBef>
              <a:buNone/>
            </a:pPr>
            <a:r>
              <a:rPr lang="en-IN" sz="3200" b="1" dirty="0">
                <a:solidFill>
                  <a:schemeClr val="dk1"/>
                </a:solidFill>
              </a:rPr>
              <a:t>Phase 2: Backend Development </a:t>
            </a:r>
          </a:p>
          <a:p>
            <a:pPr marL="457200" lvl="0" indent="-342900">
              <a:spcBef>
                <a:spcPts val="1200"/>
              </a:spcBef>
              <a:buClr>
                <a:schemeClr val="dk1"/>
              </a:buClr>
              <a:buSzPts val="1800"/>
              <a:buChar char="●"/>
            </a:pPr>
            <a:r>
              <a:rPr lang="en-IN" sz="2800" dirty="0">
                <a:solidFill>
                  <a:schemeClr val="dk1"/>
                </a:solidFill>
              </a:rPr>
              <a:t>Database Design: MongoDB schema for Users, Tickets, Departments.</a:t>
            </a:r>
          </a:p>
          <a:p>
            <a:pPr marL="457200" lvl="0" indent="-342900">
              <a:spcBef>
                <a:spcPts val="0"/>
              </a:spcBef>
              <a:buClr>
                <a:schemeClr val="dk1"/>
              </a:buClr>
              <a:buSzPts val="1800"/>
              <a:buChar char="●"/>
            </a:pPr>
            <a:r>
              <a:rPr lang="en-IN" sz="2800" dirty="0">
                <a:solidFill>
                  <a:schemeClr val="dk1"/>
                </a:solidFill>
              </a:rPr>
              <a:t>API Development</a:t>
            </a:r>
          </a:p>
          <a:p>
            <a:pPr marL="457200" lvl="0" indent="-342900">
              <a:spcBef>
                <a:spcPts val="0"/>
              </a:spcBef>
              <a:buClr>
                <a:schemeClr val="dk1"/>
              </a:buClr>
              <a:buSzPts val="1800"/>
              <a:buChar char="●"/>
            </a:pPr>
            <a:r>
              <a:rPr lang="en-IN" sz="2800" dirty="0">
                <a:solidFill>
                  <a:schemeClr val="dk1"/>
                </a:solidFill>
              </a:rPr>
              <a:t>RESTful endpoints for:</a:t>
            </a:r>
          </a:p>
          <a:p>
            <a:pPr marL="457200" lvl="0" indent="-342900">
              <a:spcBef>
                <a:spcPts val="0"/>
              </a:spcBef>
              <a:buClr>
                <a:schemeClr val="dk1"/>
              </a:buClr>
              <a:buSzPts val="1800"/>
              <a:buChar char="●"/>
            </a:pPr>
            <a:r>
              <a:rPr lang="en-IN" sz="2800" dirty="0">
                <a:solidFill>
                  <a:schemeClr val="dk1"/>
                </a:solidFill>
              </a:rPr>
              <a:t>Authentication (JWT).</a:t>
            </a:r>
          </a:p>
          <a:p>
            <a:pPr marL="457200" lvl="0" indent="-342900">
              <a:spcBef>
                <a:spcPts val="0"/>
              </a:spcBef>
              <a:buClr>
                <a:schemeClr val="dk1"/>
              </a:buClr>
              <a:buSzPts val="1800"/>
              <a:buChar char="●"/>
            </a:pPr>
            <a:r>
              <a:rPr lang="en-IN" sz="2800" dirty="0">
                <a:solidFill>
                  <a:schemeClr val="dk1"/>
                </a:solidFill>
              </a:rPr>
              <a:t>Ticket CRUD operations.</a:t>
            </a:r>
          </a:p>
          <a:p>
            <a:pPr marL="457200" lvl="0" indent="-342900">
              <a:spcBef>
                <a:spcPts val="0"/>
              </a:spcBef>
              <a:buClr>
                <a:schemeClr val="dk1"/>
              </a:buClr>
              <a:buSzPts val="1800"/>
              <a:buChar char="●"/>
            </a:pPr>
            <a:r>
              <a:rPr lang="en-IN" sz="2800" dirty="0">
                <a:solidFill>
                  <a:schemeClr val="dk1"/>
                </a:solidFill>
              </a:rPr>
              <a:t>Admin analytics.</a:t>
            </a:r>
          </a:p>
          <a:p>
            <a:pPr marL="457200" lvl="0" indent="-342900">
              <a:spcBef>
                <a:spcPts val="0"/>
              </a:spcBef>
              <a:buClr>
                <a:schemeClr val="dk1"/>
              </a:buClr>
              <a:buSzPts val="1800"/>
              <a:buChar char="●"/>
            </a:pPr>
            <a:r>
              <a:rPr lang="en-IN" sz="2800" dirty="0">
                <a:solidFill>
                  <a:schemeClr val="dk1"/>
                </a:solidFill>
              </a:rPr>
              <a:t>AWS S3 Integration</a:t>
            </a:r>
          </a:p>
          <a:p>
            <a:pPr marL="457200" lvl="0" indent="-342900">
              <a:spcBef>
                <a:spcPts val="0"/>
              </a:spcBef>
              <a:buClr>
                <a:schemeClr val="dk1"/>
              </a:buClr>
              <a:buSzPts val="1800"/>
              <a:buChar char="●"/>
            </a:pPr>
            <a:r>
              <a:rPr lang="en-IN" sz="2800" dirty="0">
                <a:solidFill>
                  <a:schemeClr val="dk1"/>
                </a:solidFill>
              </a:rPr>
              <a:t>Ticket attachment storage/audit logs.</a:t>
            </a:r>
          </a:p>
        </p:txBody>
      </p:sp>
    </p:spTree>
    <p:extLst>
      <p:ext uri="{BB962C8B-B14F-4D97-AF65-F5344CB8AC3E}">
        <p14:creationId xmlns:p14="http://schemas.microsoft.com/office/powerpoint/2010/main" val="261682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9E6-3F50-9456-A96A-21DE89F89024}"/>
              </a:ext>
            </a:extLst>
          </p:cNvPr>
          <p:cNvSpPr>
            <a:spLocks noGrp="1"/>
          </p:cNvSpPr>
          <p:nvPr>
            <p:ph type="title"/>
          </p:nvPr>
        </p:nvSpPr>
        <p:spPr>
          <a:xfrm>
            <a:off x="838080" y="842781"/>
            <a:ext cx="10515240" cy="609398"/>
          </a:xfrm>
        </p:spPr>
        <p:txBody>
          <a:bodyPr/>
          <a:lstStyle/>
          <a:p>
            <a:r>
              <a:rPr lang="en" b="1" dirty="0"/>
              <a:t>SCHEDULE</a:t>
            </a:r>
            <a:endParaRPr lang="en-IN" dirty="0"/>
          </a:p>
        </p:txBody>
      </p:sp>
      <p:sp>
        <p:nvSpPr>
          <p:cNvPr id="3" name="Text Placeholder 2">
            <a:extLst>
              <a:ext uri="{FF2B5EF4-FFF2-40B4-BE49-F238E27FC236}">
                <a16:creationId xmlns:a16="http://schemas.microsoft.com/office/drawing/2014/main" id="{40256DB4-BB6D-8958-3426-3DC20A10A543}"/>
              </a:ext>
            </a:extLst>
          </p:cNvPr>
          <p:cNvSpPr>
            <a:spLocks noGrp="1"/>
          </p:cNvSpPr>
          <p:nvPr>
            <p:ph type="body"/>
          </p:nvPr>
        </p:nvSpPr>
        <p:spPr>
          <a:xfrm>
            <a:off x="838080" y="2307680"/>
            <a:ext cx="10515240" cy="2536079"/>
          </a:xfrm>
        </p:spPr>
        <p:txBody>
          <a:bodyPr/>
          <a:lstStyle/>
          <a:p>
            <a:pPr marL="0" lvl="0" indent="0">
              <a:spcBef>
                <a:spcPts val="0"/>
              </a:spcBef>
              <a:buNone/>
            </a:pPr>
            <a:r>
              <a:rPr lang="en-IN" sz="3200" b="1" dirty="0">
                <a:solidFill>
                  <a:schemeClr val="dk1"/>
                </a:solidFill>
              </a:rPr>
              <a:t>Phase 3: Frontend Development </a:t>
            </a:r>
            <a:endParaRPr lang="en-IN" sz="3200" dirty="0">
              <a:solidFill>
                <a:schemeClr val="dk1"/>
              </a:solidFill>
            </a:endParaRPr>
          </a:p>
          <a:p>
            <a:pPr marL="457200" lvl="0" indent="-342900">
              <a:spcBef>
                <a:spcPts val="1200"/>
              </a:spcBef>
              <a:buClr>
                <a:schemeClr val="dk1"/>
              </a:buClr>
              <a:buSzPts val="1800"/>
              <a:buChar char="●"/>
            </a:pPr>
            <a:r>
              <a:rPr lang="en-IN" sz="2800" dirty="0">
                <a:solidFill>
                  <a:schemeClr val="dk1"/>
                </a:solidFill>
              </a:rPr>
              <a:t>Dashboard, ticket submission form, admin panels.</a:t>
            </a:r>
          </a:p>
          <a:p>
            <a:pPr marL="457200" lvl="0" indent="-342900">
              <a:spcBef>
                <a:spcPts val="0"/>
              </a:spcBef>
              <a:buClr>
                <a:schemeClr val="dk1"/>
              </a:buClr>
              <a:buSzPts val="1800"/>
              <a:buChar char="●"/>
            </a:pPr>
            <a:r>
              <a:rPr lang="en-IN" sz="2800" dirty="0">
                <a:solidFill>
                  <a:schemeClr val="dk1"/>
                </a:solidFill>
              </a:rPr>
              <a:t>React Components</a:t>
            </a:r>
          </a:p>
          <a:p>
            <a:pPr marL="457200" lvl="0" indent="-342900">
              <a:spcBef>
                <a:spcPts val="0"/>
              </a:spcBef>
              <a:buClr>
                <a:schemeClr val="dk1"/>
              </a:buClr>
              <a:buSzPts val="1800"/>
              <a:buChar char="●"/>
            </a:pPr>
            <a:r>
              <a:rPr lang="en-IN" sz="2800" dirty="0">
                <a:solidFill>
                  <a:schemeClr val="dk1"/>
                </a:solidFill>
              </a:rPr>
              <a:t>Ticket list, user profile, real-time notifications.</a:t>
            </a:r>
          </a:p>
          <a:p>
            <a:pPr marL="457200" lvl="0" indent="-342900">
              <a:spcBef>
                <a:spcPts val="0"/>
              </a:spcBef>
              <a:buClr>
                <a:schemeClr val="dk1"/>
              </a:buClr>
              <a:buSzPts val="1800"/>
              <a:buChar char="●"/>
            </a:pPr>
            <a:r>
              <a:rPr lang="en-IN" sz="2800" dirty="0">
                <a:solidFill>
                  <a:schemeClr val="dk1"/>
                </a:solidFill>
              </a:rPr>
              <a:t>State Management</a:t>
            </a:r>
          </a:p>
          <a:p>
            <a:pPr marL="457200" lvl="0" indent="-342900">
              <a:spcBef>
                <a:spcPts val="0"/>
              </a:spcBef>
              <a:buClr>
                <a:schemeClr val="dk1"/>
              </a:buClr>
              <a:buSzPts val="1800"/>
              <a:buChar char="●"/>
            </a:pPr>
            <a:r>
              <a:rPr lang="en-IN" sz="2800" dirty="0">
                <a:solidFill>
                  <a:schemeClr val="dk1"/>
                </a:solidFill>
              </a:rPr>
              <a:t>Redux/Context API for global state (e.g., user sessions).</a:t>
            </a:r>
          </a:p>
        </p:txBody>
      </p:sp>
    </p:spTree>
    <p:extLst>
      <p:ext uri="{BB962C8B-B14F-4D97-AF65-F5344CB8AC3E}">
        <p14:creationId xmlns:p14="http://schemas.microsoft.com/office/powerpoint/2010/main" val="2471413758"/>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3440cb4-fde4-47c3-9475-feb5af06fd2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AFCC343F28884EA4DAD7B6EB4970C9" ma:contentTypeVersion="14" ma:contentTypeDescription="Create a new document." ma:contentTypeScope="" ma:versionID="5cf7b42160aaff2fd5e3ddf3a18469fb">
  <xsd:schema xmlns:xsd="http://www.w3.org/2001/XMLSchema" xmlns:xs="http://www.w3.org/2001/XMLSchema" xmlns:p="http://schemas.microsoft.com/office/2006/metadata/properties" xmlns:ns2="c3440cb4-fde4-47c3-9475-feb5af06fd22" xmlns:ns3="dddfdcff-6266-497c-a243-531b57864e8e" targetNamespace="http://schemas.microsoft.com/office/2006/metadata/properties" ma:root="true" ma:fieldsID="fc04d42f328a1443ebe830110114ef32" ns2:_="" ns3:_="">
    <xsd:import namespace="c3440cb4-fde4-47c3-9475-feb5af06fd22"/>
    <xsd:import namespace="dddfdcff-6266-497c-a243-531b57864e8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440cb4-fde4-47c3-9475-feb5af06fd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4a86b76d-fb66-4b89-b5ec-b9e5ff30934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dfdcff-6266-497c-a243-531b57864e8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45445C-8E28-402E-9249-C5C33E56C1D6}">
  <ds:schemaRefs>
    <ds:schemaRef ds:uri="c3440cb4-fde4-47c3-9475-feb5af06fd22"/>
    <ds:schemaRef ds:uri="dddfdcff-6266-497c-a243-531b57864e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9BFF33A-0513-4055-AC57-A1A8206D223C}">
  <ds:schemaRefs>
    <ds:schemaRef ds:uri="c3440cb4-fde4-47c3-9475-feb5af06fd22"/>
    <ds:schemaRef ds:uri="dddfdcff-6266-497c-a243-531b57864e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74471D-443C-47A7-9B23-139127C3AD1A}">
  <ds:schemaRefs/>
</ds:datastoreItem>
</file>

<file path=docProps/app.xml><?xml version="1.0" encoding="utf-8"?>
<Properties xmlns="http://schemas.openxmlformats.org/officeDocument/2006/extended-properties" xmlns:vt="http://schemas.openxmlformats.org/officeDocument/2006/docPropsVTypes">
  <TotalTime>95</TotalTime>
  <Words>563</Words>
  <Application>Microsoft Office PowerPoint</Application>
  <PresentationFormat>Widescreen</PresentationFormat>
  <Paragraphs>85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Calibri Light</vt:lpstr>
      <vt:lpstr>Times New Roman</vt:lpstr>
      <vt:lpstr>unit forc office</vt:lpstr>
      <vt:lpstr>Office Theme</vt:lpstr>
      <vt:lpstr>PowerPoint Presentation</vt:lpstr>
      <vt:lpstr>OBJECTIVE</vt:lpstr>
      <vt:lpstr>PowerPoint Presentation</vt:lpstr>
      <vt:lpstr>Benefits for VISTA</vt:lpstr>
      <vt:lpstr>PROGRAMS AND SOFTWARE</vt:lpstr>
      <vt:lpstr>SCALABLE OPTIONS</vt:lpstr>
      <vt:lpstr>SCHEDULE</vt:lpstr>
      <vt:lpstr>SCHEDULE</vt:lpstr>
      <vt:lpstr>SCHEDULE</vt:lpstr>
      <vt:lpstr>SCHEDULE</vt:lpstr>
      <vt:lpstr>CURRENT STATUS</vt:lpstr>
      <vt:lpstr>SNAPSHOTS</vt:lpstr>
      <vt:lpstr>SNAPSHOTS</vt:lpstr>
      <vt:lpstr>SNAPSHOTS</vt:lpstr>
      <vt:lpstr>SNAPSHOTS</vt:lpstr>
      <vt:lpstr>Conclusion</vt:lpstr>
      <vt:lpstr>Thank You</vt:lpstr>
    </vt:vector>
  </TitlesOfParts>
  <Company>Metso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Saravanan Marimuthu</dc:creator>
  <cp:lastModifiedBy>Mahadev Manohar</cp:lastModifiedBy>
  <cp:revision>7</cp:revision>
  <cp:lastPrinted>2019-02-14T05:36:00Z</cp:lastPrinted>
  <dcterms:created xsi:type="dcterms:W3CDTF">2012-04-04T21:02:00Z</dcterms:created>
  <dcterms:modified xsi:type="dcterms:W3CDTF">2025-06-10T04:37:10Z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Metso Corporation</vt:lpwstr>
  </property>
  <property fmtid="{D5CDD505-2E9C-101B-9397-08002B2CF9AE}" pid="4" name="ContentTypeId">
    <vt:lpwstr>0x01010019AFCC343F28884EA4DAD7B6EB4970C9</vt:lpwstr>
  </property>
  <property fmtid="{D5CDD505-2E9C-101B-9397-08002B2CF9AE}" pid="5" name="HiddenSlides">
    <vt:i4>1</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18</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61</vt:i4>
  </property>
  <property fmtid="{D5CDD505-2E9C-101B-9397-08002B2CF9AE}" pid="14" name="ICV">
    <vt:lpwstr>3A4D3919797F4D22A9F1E78CD63C4A84_13</vt:lpwstr>
  </property>
  <property fmtid="{D5CDD505-2E9C-101B-9397-08002B2CF9AE}" pid="15" name="KSOProductBuildVer">
    <vt:lpwstr>1033-12.2.0.17119</vt:lpwstr>
  </property>
  <property fmtid="{D5CDD505-2E9C-101B-9397-08002B2CF9AE}" pid="16" name="MediaServiceImageTags">
    <vt:lpwstr/>
  </property>
</Properties>
</file>