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68580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>
        <p:scale>
          <a:sx n="156" d="100"/>
          <a:sy n="1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At val="1.0"/>
        <c:crossBetween val="between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midCat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0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42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7" name="对象"/>
          <p:cNvSpPr>
            <a:spLocks noChangeAspect="1"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5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8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29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589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600" i="0" kern="1200" lang="en-US" spc="0" strike="noStrike" u="none">
                <a:solidFill>
                  <a:srgbClr val="4EE0EA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altLang="en-US" baseline="0" b="1" cap="none" sz="5600" i="0" kern="1200" lang="zh-CN" spc="0" strike="noStrike" u="none">
              <a:solidFill>
                <a:srgbClr val="4EE0EA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591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2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3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00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3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01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02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0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0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5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0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5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5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idx="2"/>
          </p:nvPr>
        </p:nvSpPr>
        <p:spPr>
          <a:xfrm rot="0">
            <a:off x="4648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2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75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76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77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78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80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3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jpe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5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0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fld id="{CAD2D6BD-DE1B-4B5F-8B41-2702339687B9}" type="datetime1">
              <a:rPr altLang="zh-CN" sz="1200" lang="en-US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1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3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3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4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b="0" sz="500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algn="l" defTabSz="914400" eaLnBrk="1" fontAlgn="auto" hangingPunct="1" indent="-274320" latinLnBrk="0" marL="274320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algn="l" defTabSz="914400" eaLnBrk="1" fontAlgn="auto" hangingPunct="1" indent="-246888" latinLnBrk="0" marL="640080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algn="l" defTabSz="914400" eaLnBrk="1" fontAlgn="auto" hangingPunct="1" indent="-246888" latinLnBrk="0" marL="914400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algn="l" defTabSz="914400" eaLnBrk="1" fontAlgn="auto" hangingPunct="1" indent="-210312" latinLnBrk="0" marL="1188720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algn="l" defTabSz="914400" eaLnBrk="1" fontAlgn="auto" hangingPunct="1" indent="-210312" latinLnBrk="0" marL="1463040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algn="l" defTabSz="914400" eaLnBrk="1" fontAlgn="auto" hangingPunct="1" indent="-210312" latinLnBrk="0" marL="1737360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algn="l" defTabSz="914400" eaLnBrk="1" fontAlgn="auto" hangingPunct="1" indent="-182880" latinLnBrk="0" marL="1920240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baseline="0"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000" i="0" kern="1200" lang="en-US" spc="0" strike="noStrike" u="none">
                <a:solidFill>
                  <a:srgbClr val="C00000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altLang="en-US" baseline="0" b="1" cap="none" sz="5000" i="0" kern="1200" lang="zh-CN" spc="0" strike="noStrike" u="none">
              <a:solidFill>
                <a:srgbClr val="C00000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5" name="文本框"/>
          <p:cNvSpPr>
            <a:spLocks noGrp="1"/>
          </p:cNvSpPr>
          <p:nvPr>
            <p:ph type="subTitle" idx="1"/>
          </p:nvPr>
        </p:nvSpPr>
        <p:spPr>
          <a:xfrm rot="0">
            <a:off x="685800" y="3810000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SARAVANAN.A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NO: 31221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0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Science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5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6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3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7" name="图表"/>
          <p:cNvGraphicFramePr>
            <a:graphicFrameLocks/>
          </p:cNvGraphicFramePr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图表"/>
          <p:cNvGraphicFramePr>
            <a:graphicFrameLocks/>
          </p:cNvGraphicFramePr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ap="flat" cmpd="sng">
            <a:noFill/>
            <a:prstDash val="solid"/>
            <a:miter/>
          </a:ln>
        </p:spPr>
      </p:sp>
      <p:pic>
        <p:nvPicPr>
          <p:cNvPr id="2097152" name="图片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dcterms:created xsi:type="dcterms:W3CDTF">2024-08-30T21:25:22Z</dcterms:created>
  <dcterms:modified xsi:type="dcterms:W3CDTF">2024-09-13T07:38:17Z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3469c3119ee84af59ac4b09bf9071b20</vt:lpwstr>
  </property>
</Properties>
</file>