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J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V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2</a:t>
            </a:r>
            <a:r>
              <a:rPr sz="2400" lang="en-US" smtClean="0"/>
              <a:t>9</a:t>
            </a:r>
            <a:r>
              <a:rPr sz="2400" lang="en-US" smtClean="0"/>
              <a:t>9</a:t>
            </a:r>
            <a:r>
              <a:rPr sz="2400" lang="en-US" smtClean="0"/>
              <a:t>(D5ED64973896BC8917A4A236CEB13A13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0698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2730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34696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2024-09-27T04:42:18Z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03baf3d54b784c00b71555d3373b5ecd</vt:lpwstr>
  </property>
</Properties>
</file>