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Vijaya.</a:t>
            </a:r>
            <a:r>
              <a:rPr sz="2400" lang="en-US" smtClean="0"/>
              <a:t>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7</a:t>
            </a:r>
            <a:r>
              <a:rPr dirty="0" sz="2400" lang="en-US" smtClean="0"/>
              <a:t>(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7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2024-11-05T07:06:19Z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3d1d3684567549269f259cd3336588aa</vt:lpwstr>
  </property>
</Properties>
</file>