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2" r:id="rId12"/>
    <p:sldId id="283"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0FA-8449-AA47-F52E7F52D315}"/>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80FA-8449-AA47-F52E7F52D315}"/>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80FA-8449-AA47-F52E7F52D315}"/>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80FA-8449-AA47-F52E7F52D315}"/>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104871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9" name="Holder 3"/>
          <p:cNvSpPr>
            <a:spLocks noGrp="1"/>
          </p:cNvSpPr>
          <p:nvPr>
            <p:ph type="body" idx="1"/>
          </p:nvPr>
        </p:nvSpPr>
        <p:spPr>
          <a:xfrm>
            <a:off x="609600" y="1577340"/>
            <a:ext cx="10972800" cy="266700"/>
          </a:xfrm>
        </p:spPr>
        <p:txBody>
          <a:bodyPr lIns="0" tIns="0" rIns="0" bIns="0"/>
          <a:lstStyle/>
          <a:p>
            <a:endParaRPr/>
          </a:p>
        </p:txBody>
      </p:sp>
      <p:sp>
        <p:nvSpPr>
          <p:cNvPr id="104870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4"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5"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8"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1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b="1" dirty="0"/>
              <a:t>STUDENT NAME:</a:t>
            </a:r>
            <a:r>
              <a:rPr lang="en-US" altLang="en-GB" sz="2400" b="1" dirty="0"/>
              <a:t> </a:t>
            </a:r>
            <a:r>
              <a:rPr lang="en-IN" altLang="en-GB" sz="2400" b="1" dirty="0"/>
              <a:t>C.PRABHU</a:t>
            </a:r>
            <a:endParaRPr lang="en-US" sz="2800" b="1" dirty="0"/>
          </a:p>
          <a:p>
            <a:r>
              <a:rPr lang="en-US" sz="2400" b="1" dirty="0"/>
              <a:t>REGISTER NO:</a:t>
            </a:r>
            <a:r>
              <a:rPr lang="en-IN" sz="2400" b="1" dirty="0"/>
              <a:t>312</a:t>
            </a:r>
            <a:r>
              <a:rPr lang="en-US" altLang="en-GB" sz="2400" b="1" dirty="0"/>
              <a:t>212</a:t>
            </a:r>
            <a:r>
              <a:rPr lang="en-IN" altLang="en-GB" sz="2400" b="1" dirty="0"/>
              <a:t>435</a:t>
            </a:r>
            <a:endParaRPr sz="2800" b="1" dirty="0"/>
          </a:p>
          <a:p>
            <a:r>
              <a:rPr lang="en-US" sz="2400" b="1" dirty="0"/>
              <a:t>DEPARTMENT:</a:t>
            </a:r>
            <a:r>
              <a:rPr lang="en-IN" sz="2400" b="1" dirty="0"/>
              <a:t> (B.COM GENERAL)</a:t>
            </a:r>
            <a:endParaRPr lang="en-US" sz="2800" b="1" dirty="0"/>
          </a:p>
          <a:p>
            <a:r>
              <a:rPr lang="en-US" sz="2400" b="1" dirty="0"/>
              <a:t>COLLEGE</a:t>
            </a:r>
            <a:r>
              <a:rPr lang="en-IN" sz="2400" b="1" dirty="0"/>
              <a:t>: </a:t>
            </a:r>
            <a:r>
              <a:rPr lang="en-US" altLang="en-GB" sz="2400" b="1" dirty="0"/>
              <a:t>Sree muthukumaraswamy college </a:t>
            </a:r>
            <a:endParaRPr lang="en-US" sz="28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9"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0" name="TextBox 1"/>
          <p:cNvSpPr txBox="1"/>
          <p:nvPr/>
        </p:nvSpPr>
        <p:spPr>
          <a:xfrm>
            <a:off x="764698" y="1720840"/>
            <a:ext cx="6557962" cy="3558540"/>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4" name="object 7"/>
          <p:cNvSpPr txBox="1">
            <a:spLocks noGrp="1"/>
          </p:cNvSpPr>
          <p:nvPr>
            <p:ph type="title"/>
          </p:nvPr>
        </p:nvSpPr>
        <p:spPr>
          <a:xfrm>
            <a:off x="755332" y="385444"/>
            <a:ext cx="363785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5"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12611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323849"/>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589597"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7527463"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
          <p:cNvSpPr txBox="1"/>
          <p:nvPr/>
        </p:nvSpPr>
        <p:spPr>
          <a:xfrm>
            <a:off x="676274" y="1857374"/>
            <a:ext cx="7556507" cy="28473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a:t>
            </a:r>
            <a:r>
              <a:rPr lang="en-US" altLang="en-GB" sz="2400" dirty="0">
                <a:latin typeface="Times New Roman" panose="02020603050405020304" pitchFamily="18" charset="0"/>
                <a:cs typeface="Times New Roman" panose="02020603050405020304" pitchFamily="18" charset="0"/>
              </a:rPr>
              <a:t>fci</a:t>
            </a:r>
            <a:r>
              <a:rPr lang="en-IN" sz="2400" dirty="0">
                <a:latin typeface="Times New Roman" panose="02020603050405020304" pitchFamily="18" charset="0"/>
                <a:cs typeface="Times New Roman" panose="02020603050405020304" pitchFamily="18" charset="0"/>
              </a:rPr>
              <a:t>ently analyse employee data by leveraging functions such as PivotTables, and </a:t>
            </a:r>
            <a:r>
              <a:rPr lang="en-US" altLang="en-GB" sz="2400" dirty="0">
                <a:latin typeface="Times New Roman" panose="02020603050405020304" pitchFamily="18" charset="0"/>
                <a:cs typeface="Times New Roman" panose="02020603050405020304" pitchFamily="18" charset="0"/>
              </a:rPr>
              <a:t>conditional formatting</a:t>
            </a:r>
            <a:r>
              <a:rPr lang="en-IN" sz="2400" dirty="0">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126110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9817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2" name="TextBox 6"/>
          <p:cNvSpPr txBox="1"/>
          <p:nvPr/>
        </p:nvSpPr>
        <p:spPr>
          <a:xfrm>
            <a:off x="5193506" y="2523529"/>
            <a:ext cx="1828800" cy="358141"/>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7" name="TextBox 8"/>
          <p:cNvSpPr txBox="1"/>
          <p:nvPr/>
        </p:nvSpPr>
        <p:spPr>
          <a:xfrm>
            <a:off x="5193506" y="2523529"/>
            <a:ext cx="1828800" cy="358141"/>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8" name="TextBox 18"/>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69" name="TextBox 19"/>
          <p:cNvSpPr txBox="1"/>
          <p:nvPr/>
        </p:nvSpPr>
        <p:spPr>
          <a:xfrm>
            <a:off x="517922" y="1643575"/>
            <a:ext cx="6093618" cy="1158241"/>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3"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5" name="TextBox 7"/>
          <p:cNvSpPr txBox="1"/>
          <p:nvPr/>
        </p:nvSpPr>
        <p:spPr>
          <a:xfrm>
            <a:off x="3786188" y="2233424"/>
            <a:ext cx="5748337" cy="2936240"/>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7" name="TextBox 2"/>
          <p:cNvSpPr txBox="1"/>
          <p:nvPr/>
        </p:nvSpPr>
        <p:spPr>
          <a:xfrm>
            <a:off x="1585913" y="2083594"/>
            <a:ext cx="6772275" cy="302514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2"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3"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sandhyagopalakrishnan28@gmail.com</cp:lastModifiedBy>
  <cp:revision>2</cp:revision>
  <dcterms:created xsi:type="dcterms:W3CDTF">2024-03-28T17:07:22Z</dcterms:created>
  <dcterms:modified xsi:type="dcterms:W3CDTF">2024-09-10T10:57:00Z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