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Franklin Gothic" pitchFamily="2" charset="0"/>
      <p:bold r:id="rId15"/>
    </p:embeddedFont>
    <p:embeddedFont>
      <p:font typeface="Libre Franklin" panose="020000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font" Target="fonts/font9.fntdata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6d429868e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270000" y="4615600"/>
            <a:ext cx="939073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 err="1">
                <a:solidFill>
                  <a:srgbClr val="1482AB"/>
                </a:solidFill>
              </a:rPr>
              <a:t>Saravana</a:t>
            </a:r>
            <a:r>
              <a:rPr lang="en-IN" sz="2000" b="1" dirty="0">
                <a:solidFill>
                  <a:srgbClr val="1482AB"/>
                </a:solidFill>
              </a:rPr>
              <a:t> Prakash JEPPIAAR INSTITUTE OF TECHNOLOGY </a:t>
            </a: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000" b="1" dirty="0">
                <a:solidFill>
                  <a:srgbClr val="1482AB"/>
                </a:solidFill>
              </a:rPr>
              <a:t>AI &amp; DS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700" b="1"/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sz="47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300"/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            PHISHING ATTACK DETECTOR</vt:lpstr>
      <vt:lpstr>OUTLINE</vt:lpstr>
      <vt:lpstr>PROBLEM STATEMENT</vt:lpstr>
      <vt:lpstr>PROPOSED SOLUTION</vt:lpstr>
      <vt:lpstr>SYSTEM DEVELOPMENT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PHISHING ATTACK DETECTOR</dc:title>
  <cp:lastModifiedBy>SARAVANA PRAKASH  P</cp:lastModifiedBy>
  <cp:revision>2</cp:revision>
  <dcterms:modified xsi:type="dcterms:W3CDTF">2024-04-04T09:40:40Z</dcterms:modified>
</cp:coreProperties>
</file>