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59" r:id="rId6"/>
    <p:sldId id="260" r:id="rId7"/>
    <p:sldId id="264" r:id="rId8"/>
    <p:sldId id="261" r:id="rId9"/>
    <p:sldId id="262" r:id="rId10"/>
    <p:sldId id="265" r:id="rId11"/>
    <p:sldId id="263" r:id="rId12"/>
    <p:sldId id="266" r:id="rId13"/>
    <p:sldId id="268" r:id="rId14"/>
    <p:sldId id="269" r:id="rId15"/>
    <p:sldId id="267" r:id="rId16"/>
    <p:sldId id="271" r:id="rId17"/>
    <p:sldId id="272" r:id="rId18"/>
    <p:sldId id="273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122B9-AE32-48D0-9B0D-D7C984E64AB6}" v="4" dt="2018-06-13T14:50:12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Biesinger (HCL America Inc)" userId="20764644-2ac5-4ef0-92a4-c29f791506cf" providerId="ADAL" clId="{237122B9-AE32-48D0-9B0D-D7C984E64AB6}"/>
    <pc:docChg chg="modSld">
      <pc:chgData name="Dirk Biesinger (HCL America Inc)" userId="20764644-2ac5-4ef0-92a4-c29f791506cf" providerId="ADAL" clId="{237122B9-AE32-48D0-9B0D-D7C984E64AB6}" dt="2018-06-13T14:50:12.331" v="3" actId="20577"/>
      <pc:docMkLst>
        <pc:docMk/>
      </pc:docMkLst>
      <pc:sldChg chg="modSp">
        <pc:chgData name="Dirk Biesinger (HCL America Inc)" userId="20764644-2ac5-4ef0-92a4-c29f791506cf" providerId="ADAL" clId="{237122B9-AE32-48D0-9B0D-D7C984E64AB6}" dt="2018-06-13T14:50:00.885" v="1" actId="20577"/>
        <pc:sldMkLst>
          <pc:docMk/>
          <pc:sldMk cId="180858494" sldId="263"/>
        </pc:sldMkLst>
        <pc:spChg chg="mod">
          <ac:chgData name="Dirk Biesinger (HCL America Inc)" userId="20764644-2ac5-4ef0-92a4-c29f791506cf" providerId="ADAL" clId="{237122B9-AE32-48D0-9B0D-D7C984E64AB6}" dt="2018-06-13T14:50:00.885" v="1" actId="20577"/>
          <ac:spMkLst>
            <pc:docMk/>
            <pc:sldMk cId="180858494" sldId="263"/>
            <ac:spMk id="3" creationId="{5C1A2AD6-DD9A-41E7-95BA-3995BF0D9367}"/>
          </ac:spMkLst>
        </pc:spChg>
      </pc:sldChg>
      <pc:sldChg chg="modSp">
        <pc:chgData name="Dirk Biesinger (HCL America Inc)" userId="20764644-2ac5-4ef0-92a4-c29f791506cf" providerId="ADAL" clId="{237122B9-AE32-48D0-9B0D-D7C984E64AB6}" dt="2018-06-13T14:50:12.331" v="3" actId="20577"/>
        <pc:sldMkLst>
          <pc:docMk/>
          <pc:sldMk cId="3942905101" sldId="275"/>
        </pc:sldMkLst>
        <pc:spChg chg="mod">
          <ac:chgData name="Dirk Biesinger (HCL America Inc)" userId="20764644-2ac5-4ef0-92a4-c29f791506cf" providerId="ADAL" clId="{237122B9-AE32-48D0-9B0D-D7C984E64AB6}" dt="2018-06-13T14:50:12.331" v="3" actId="20577"/>
          <ac:spMkLst>
            <pc:docMk/>
            <pc:sldMk cId="3942905101" sldId="275"/>
            <ac:spMk id="3" creationId="{FA69E7B3-8370-4588-82EC-2D5771127B19}"/>
          </ac:spMkLst>
        </pc:spChg>
      </pc:sldChg>
    </pc:docChg>
  </pc:docChgLst>
  <pc:docChgLst>
    <pc:chgData name="Dirk Biesinger (HCL America Inc)" userId="20764644-2ac5-4ef0-92a4-c29f791506cf" providerId="ADAL" clId="{C0CFA6E2-4978-46AC-90E9-1B5398B4B9E2}"/>
    <pc:docChg chg="addSld modSld">
      <pc:chgData name="Dirk Biesinger (HCL America Inc)" userId="20764644-2ac5-4ef0-92a4-c29f791506cf" providerId="ADAL" clId="{C0CFA6E2-4978-46AC-90E9-1B5398B4B9E2}" dt="2018-04-06T22:31:07.378" v="77" actId="20577"/>
      <pc:docMkLst>
        <pc:docMk/>
      </pc:docMkLst>
      <pc:sldChg chg="modSp">
        <pc:chgData name="Dirk Biesinger (HCL America Inc)" userId="20764644-2ac5-4ef0-92a4-c29f791506cf" providerId="ADAL" clId="{C0CFA6E2-4978-46AC-90E9-1B5398B4B9E2}" dt="2018-04-06T22:24:07.422" v="18" actId="20577"/>
        <pc:sldMkLst>
          <pc:docMk/>
          <pc:sldMk cId="962155123" sldId="256"/>
        </pc:sldMkLst>
        <pc:spChg chg="mod">
          <ac:chgData name="Dirk Biesinger (HCL America Inc)" userId="20764644-2ac5-4ef0-92a4-c29f791506cf" providerId="ADAL" clId="{C0CFA6E2-4978-46AC-90E9-1B5398B4B9E2}" dt="2018-04-06T22:24:07.422" v="18" actId="20577"/>
          <ac:spMkLst>
            <pc:docMk/>
            <pc:sldMk cId="962155123" sldId="256"/>
            <ac:spMk id="2" creationId="{45ADD621-BF70-451D-B45C-4EE1D2D449E4}"/>
          </ac:spMkLst>
        </pc:spChg>
      </pc:sldChg>
      <pc:sldChg chg="modSp add">
        <pc:chgData name="Dirk Biesinger (HCL America Inc)" userId="20764644-2ac5-4ef0-92a4-c29f791506cf" providerId="ADAL" clId="{C0CFA6E2-4978-46AC-90E9-1B5398B4B9E2}" dt="2018-04-06T22:31:07.378" v="77" actId="20577"/>
        <pc:sldMkLst>
          <pc:docMk/>
          <pc:sldMk cId="2793174674" sldId="258"/>
        </pc:sldMkLst>
        <pc:spChg chg="mod">
          <ac:chgData name="Dirk Biesinger (HCL America Inc)" userId="20764644-2ac5-4ef0-92a4-c29f791506cf" providerId="ADAL" clId="{C0CFA6E2-4978-46AC-90E9-1B5398B4B9E2}" dt="2018-04-06T22:31:07.378" v="77" actId="20577"/>
          <ac:spMkLst>
            <pc:docMk/>
            <pc:sldMk cId="2793174674" sldId="258"/>
            <ac:spMk id="3" creationId="{9C1124A4-B85C-4123-91A3-8F59E1B80C64}"/>
          </ac:spMkLst>
        </pc:spChg>
      </pc:sldChg>
    </pc:docChg>
  </pc:docChgLst>
  <pc:docChgLst>
    <pc:chgData name="Dirk Biesinger (HCL America Inc)" userId="20764644-2ac5-4ef0-92a4-c29f791506cf" providerId="ADAL" clId="{A8C04D21-7453-4CD4-96BC-F3933F631EB0}"/>
    <pc:docChg chg="undo custSel addSld delSld modSld sldOrd modMainMaster">
      <pc:chgData name="Dirk Biesinger (HCL America Inc)" userId="20764644-2ac5-4ef0-92a4-c29f791506cf" providerId="ADAL" clId="{A8C04D21-7453-4CD4-96BC-F3933F631EB0}" dt="2018-06-11T15:19:17.516" v="10397" actId="20577"/>
      <pc:docMkLst>
        <pc:docMk/>
      </pc:docMkLst>
      <pc:sldChg chg="addSp delSp modSp">
        <pc:chgData name="Dirk Biesinger (HCL America Inc)" userId="20764644-2ac5-4ef0-92a4-c29f791506cf" providerId="ADAL" clId="{A8C04D21-7453-4CD4-96BC-F3933F631EB0}" dt="2018-06-07T15:42:25.109" v="9819"/>
        <pc:sldMkLst>
          <pc:docMk/>
          <pc:sldMk cId="962155123" sldId="256"/>
        </pc:sldMkLst>
        <pc:spChg chg="mod">
          <ac:chgData name="Dirk Biesinger (HCL America Inc)" userId="20764644-2ac5-4ef0-92a4-c29f791506cf" providerId="ADAL" clId="{A8C04D21-7453-4CD4-96BC-F3933F631EB0}" dt="2018-06-07T15:38:56.021" v="9811" actId="1076"/>
          <ac:spMkLst>
            <pc:docMk/>
            <pc:sldMk cId="962155123" sldId="256"/>
            <ac:spMk id="4" creationId="{A94ED11E-FFE7-42C1-9C3A-1EAC0F588017}"/>
          </ac:spMkLst>
        </pc:spChg>
        <pc:spChg chg="mod">
          <ac:chgData name="Dirk Biesinger (HCL America Inc)" userId="20764644-2ac5-4ef0-92a4-c29f791506cf" providerId="ADAL" clId="{A8C04D21-7453-4CD4-96BC-F3933F631EB0}" dt="2018-06-07T15:39:04.469" v="9812" actId="1076"/>
          <ac:spMkLst>
            <pc:docMk/>
            <pc:sldMk cId="962155123" sldId="256"/>
            <ac:spMk id="5" creationId="{7ED6431D-94AB-4628-BD54-F50E90C2BEA3}"/>
          </ac:spMkLst>
        </pc:spChg>
        <pc:spChg chg="add del mod">
          <ac:chgData name="Dirk Biesinger (HCL America Inc)" userId="20764644-2ac5-4ef0-92a4-c29f791506cf" providerId="ADAL" clId="{A8C04D21-7453-4CD4-96BC-F3933F631EB0}" dt="2018-06-07T15:42:25.109" v="9819"/>
          <ac:spMkLst>
            <pc:docMk/>
            <pc:sldMk cId="962155123" sldId="256"/>
            <ac:spMk id="6" creationId="{C0A6C7A9-543A-486C-B427-7783524285F5}"/>
          </ac:spMkLst>
        </pc:spChg>
        <pc:spChg chg="add del mod">
          <ac:chgData name="Dirk Biesinger (HCL America Inc)" userId="20764644-2ac5-4ef0-92a4-c29f791506cf" providerId="ADAL" clId="{A8C04D21-7453-4CD4-96BC-F3933F631EB0}" dt="2018-06-07T15:42:25.109" v="9819"/>
          <ac:spMkLst>
            <pc:docMk/>
            <pc:sldMk cId="962155123" sldId="256"/>
            <ac:spMk id="7" creationId="{F289AF20-DFAB-4D4D-9FA7-A6B52B0A57A5}"/>
          </ac:spMkLst>
        </pc:spChg>
        <pc:spChg chg="add del mod">
          <ac:chgData name="Dirk Biesinger (HCL America Inc)" userId="20764644-2ac5-4ef0-92a4-c29f791506cf" providerId="ADAL" clId="{A8C04D21-7453-4CD4-96BC-F3933F631EB0}" dt="2018-06-07T15:42:25.109" v="9819"/>
          <ac:spMkLst>
            <pc:docMk/>
            <pc:sldMk cId="962155123" sldId="256"/>
            <ac:spMk id="8" creationId="{4C141647-2043-445C-AD3C-21F9A7F179A9}"/>
          </ac:spMkLst>
        </pc:spChg>
        <pc:spChg chg="add del mod">
          <ac:chgData name="Dirk Biesinger (HCL America Inc)" userId="20764644-2ac5-4ef0-92a4-c29f791506cf" providerId="ADAL" clId="{A8C04D21-7453-4CD4-96BC-F3933F631EB0}" dt="2018-06-07T15:42:25.109" v="9819"/>
          <ac:spMkLst>
            <pc:docMk/>
            <pc:sldMk cId="962155123" sldId="256"/>
            <ac:spMk id="9" creationId="{A1BF6DB4-4B71-42B1-8F02-25538A9C4C3B}"/>
          </ac:spMkLst>
        </pc:spChg>
      </pc:sldChg>
      <pc:sldChg chg="modSp">
        <pc:chgData name="Dirk Biesinger (HCL America Inc)" userId="20764644-2ac5-4ef0-92a4-c29f791506cf" providerId="ADAL" clId="{A8C04D21-7453-4CD4-96BC-F3933F631EB0}" dt="2018-06-11T14:41:08.812" v="9913" actId="20577"/>
        <pc:sldMkLst>
          <pc:docMk/>
          <pc:sldMk cId="3919507015" sldId="257"/>
        </pc:sldMkLst>
        <pc:spChg chg="mod">
          <ac:chgData name="Dirk Biesinger (HCL America Inc)" userId="20764644-2ac5-4ef0-92a4-c29f791506cf" providerId="ADAL" clId="{A8C04D21-7453-4CD4-96BC-F3933F631EB0}" dt="2018-06-07T15:39:42.965" v="9814" actId="1076"/>
          <ac:spMkLst>
            <pc:docMk/>
            <pc:sldMk cId="3919507015" sldId="257"/>
            <ac:spMk id="4" creationId="{5D0E6D5D-2F1C-4726-8357-F71A51542EC9}"/>
          </ac:spMkLst>
        </pc:spChg>
        <pc:spChg chg="mod">
          <ac:chgData name="Dirk Biesinger (HCL America Inc)" userId="20764644-2ac5-4ef0-92a4-c29f791506cf" providerId="ADAL" clId="{A8C04D21-7453-4CD4-96BC-F3933F631EB0}" dt="2018-06-07T15:39:46.706" v="9815" actId="1076"/>
          <ac:spMkLst>
            <pc:docMk/>
            <pc:sldMk cId="3919507015" sldId="257"/>
            <ac:spMk id="5" creationId="{7F3C52D3-E209-4DCD-97CE-856D0F25D143}"/>
          </ac:spMkLst>
        </pc:spChg>
        <pc:spChg chg="mod">
          <ac:chgData name="Dirk Biesinger (HCL America Inc)" userId="20764644-2ac5-4ef0-92a4-c29f791506cf" providerId="ADAL" clId="{A8C04D21-7453-4CD4-96BC-F3933F631EB0}" dt="2018-06-07T15:40:01.981" v="9817" actId="1076"/>
          <ac:spMkLst>
            <pc:docMk/>
            <pc:sldMk cId="3919507015" sldId="257"/>
            <ac:spMk id="6" creationId="{E0521A9C-F266-4B5C-A9CF-71E3E3BAFD3B}"/>
          </ac:spMkLst>
        </pc:spChg>
        <pc:spChg chg="mod">
          <ac:chgData name="Dirk Biesinger (HCL America Inc)" userId="20764644-2ac5-4ef0-92a4-c29f791506cf" providerId="ADAL" clId="{A8C04D21-7453-4CD4-96BC-F3933F631EB0}" dt="2018-06-07T15:40:06.286" v="9818" actId="1076"/>
          <ac:spMkLst>
            <pc:docMk/>
            <pc:sldMk cId="3919507015" sldId="257"/>
            <ac:spMk id="7" creationId="{5B788639-5A6E-4E19-9629-A102BDDAD878}"/>
          </ac:spMkLst>
        </pc:spChg>
        <pc:spChg chg="mod">
          <ac:chgData name="Dirk Biesinger (HCL America Inc)" userId="20764644-2ac5-4ef0-92a4-c29f791506cf" providerId="ADAL" clId="{A8C04D21-7453-4CD4-96BC-F3933F631EB0}" dt="2018-06-11T14:41:08.812" v="9913" actId="20577"/>
          <ac:spMkLst>
            <pc:docMk/>
            <pc:sldMk cId="3919507015" sldId="257"/>
            <ac:spMk id="8" creationId="{A5E84132-EC69-4B1B-9EF1-EFEF88BC229D}"/>
          </ac:spMkLst>
        </pc:spChg>
      </pc:sldChg>
      <pc:sldChg chg="modSp">
        <pc:chgData name="Dirk Biesinger (HCL America Inc)" userId="20764644-2ac5-4ef0-92a4-c29f791506cf" providerId="ADAL" clId="{A8C04D21-7453-4CD4-96BC-F3933F631EB0}" dt="2018-06-06T17:50:35.912" v="8071" actId="20577"/>
        <pc:sldMkLst>
          <pc:docMk/>
          <pc:sldMk cId="2793174674" sldId="258"/>
        </pc:sldMkLst>
        <pc:spChg chg="mod">
          <ac:chgData name="Dirk Biesinger (HCL America Inc)" userId="20764644-2ac5-4ef0-92a4-c29f791506cf" providerId="ADAL" clId="{A8C04D21-7453-4CD4-96BC-F3933F631EB0}" dt="2018-05-29T22:08:44.033" v="2231" actId="313"/>
          <ac:spMkLst>
            <pc:docMk/>
            <pc:sldMk cId="2793174674" sldId="258"/>
            <ac:spMk id="2" creationId="{B688C416-A8F4-4CF4-8327-CECA6A6DEB9E}"/>
          </ac:spMkLst>
        </pc:spChg>
        <pc:spChg chg="mod">
          <ac:chgData name="Dirk Biesinger (HCL America Inc)" userId="20764644-2ac5-4ef0-92a4-c29f791506cf" providerId="ADAL" clId="{A8C04D21-7453-4CD4-96BC-F3933F631EB0}" dt="2018-06-06T17:50:35.912" v="8071" actId="20577"/>
          <ac:spMkLst>
            <pc:docMk/>
            <pc:sldMk cId="2793174674" sldId="258"/>
            <ac:spMk id="3" creationId="{9C1124A4-B85C-4123-91A3-8F59E1B80C64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4:42:02.355" v="9923" actId="20577"/>
        <pc:sldMkLst>
          <pc:docMk/>
          <pc:sldMk cId="620092883" sldId="259"/>
        </pc:sldMkLst>
        <pc:spChg chg="mod">
          <ac:chgData name="Dirk Biesinger (HCL America Inc)" userId="20764644-2ac5-4ef0-92a4-c29f791506cf" providerId="ADAL" clId="{A8C04D21-7453-4CD4-96BC-F3933F631EB0}" dt="2018-05-29T21:49:28.496" v="30" actId="20577"/>
          <ac:spMkLst>
            <pc:docMk/>
            <pc:sldMk cId="620092883" sldId="259"/>
            <ac:spMk id="2" creationId="{427766FB-1B7C-4AED-AFF3-D0AA5B53F78D}"/>
          </ac:spMkLst>
        </pc:spChg>
        <pc:spChg chg="mod">
          <ac:chgData name="Dirk Biesinger (HCL America Inc)" userId="20764644-2ac5-4ef0-92a4-c29f791506cf" providerId="ADAL" clId="{A8C04D21-7453-4CD4-96BC-F3933F631EB0}" dt="2018-06-11T14:42:02.355" v="9923" actId="20577"/>
          <ac:spMkLst>
            <pc:docMk/>
            <pc:sldMk cId="620092883" sldId="259"/>
            <ac:spMk id="3" creationId="{70B07528-BF93-4207-8A6A-ECE75B173009}"/>
          </ac:spMkLst>
        </pc:spChg>
      </pc:sldChg>
      <pc:sldChg chg="addSp modSp add">
        <pc:chgData name="Dirk Biesinger (HCL America Inc)" userId="20764644-2ac5-4ef0-92a4-c29f791506cf" providerId="ADAL" clId="{A8C04D21-7453-4CD4-96BC-F3933F631EB0}" dt="2018-05-29T21:57:22.843" v="783" actId="1076"/>
        <pc:sldMkLst>
          <pc:docMk/>
          <pc:sldMk cId="397756867" sldId="260"/>
        </pc:sldMkLst>
        <pc:spChg chg="mod">
          <ac:chgData name="Dirk Biesinger (HCL America Inc)" userId="20764644-2ac5-4ef0-92a4-c29f791506cf" providerId="ADAL" clId="{A8C04D21-7453-4CD4-96BC-F3933F631EB0}" dt="2018-05-29T21:55:51.008" v="741" actId="20577"/>
          <ac:spMkLst>
            <pc:docMk/>
            <pc:sldMk cId="397756867" sldId="260"/>
            <ac:spMk id="2" creationId="{51887445-0C30-4F9C-BC61-1B145855914B}"/>
          </ac:spMkLst>
        </pc:spChg>
        <pc:spChg chg="add mod">
          <ac:chgData name="Dirk Biesinger (HCL America Inc)" userId="20764644-2ac5-4ef0-92a4-c29f791506cf" providerId="ADAL" clId="{A8C04D21-7453-4CD4-96BC-F3933F631EB0}" dt="2018-05-29T21:57:18.337" v="782" actId="164"/>
          <ac:spMkLst>
            <pc:docMk/>
            <pc:sldMk cId="397756867" sldId="260"/>
            <ac:spMk id="4" creationId="{CB48D1C0-188B-43FF-B616-A05642C64382}"/>
          </ac:spMkLst>
        </pc:spChg>
        <pc:spChg chg="add mod">
          <ac:chgData name="Dirk Biesinger (HCL America Inc)" userId="20764644-2ac5-4ef0-92a4-c29f791506cf" providerId="ADAL" clId="{A8C04D21-7453-4CD4-96BC-F3933F631EB0}" dt="2018-05-29T21:57:18.337" v="782" actId="164"/>
          <ac:spMkLst>
            <pc:docMk/>
            <pc:sldMk cId="397756867" sldId="260"/>
            <ac:spMk id="5" creationId="{76717372-2027-48B9-892F-28E5F9777D5B}"/>
          </ac:spMkLst>
        </pc:spChg>
        <pc:grpChg chg="add mod">
          <ac:chgData name="Dirk Biesinger (HCL America Inc)" userId="20764644-2ac5-4ef0-92a4-c29f791506cf" providerId="ADAL" clId="{A8C04D21-7453-4CD4-96BC-F3933F631EB0}" dt="2018-05-29T21:57:22.843" v="783" actId="1076"/>
          <ac:grpSpMkLst>
            <pc:docMk/>
            <pc:sldMk cId="397756867" sldId="260"/>
            <ac:grpSpMk id="6" creationId="{E11631D9-28C2-412B-9E9A-1057409A4177}"/>
          </ac:grpSpMkLst>
        </pc:grpChg>
      </pc:sldChg>
      <pc:sldChg chg="modSp add">
        <pc:chgData name="Dirk Biesinger (HCL America Inc)" userId="20764644-2ac5-4ef0-92a4-c29f791506cf" providerId="ADAL" clId="{A8C04D21-7453-4CD4-96BC-F3933F631EB0}" dt="2018-06-11T14:58:21.930" v="10155" actId="20577"/>
        <pc:sldMkLst>
          <pc:docMk/>
          <pc:sldMk cId="266234623" sldId="261"/>
        </pc:sldMkLst>
        <pc:spChg chg="mod">
          <ac:chgData name="Dirk Biesinger (HCL America Inc)" userId="20764644-2ac5-4ef0-92a4-c29f791506cf" providerId="ADAL" clId="{A8C04D21-7453-4CD4-96BC-F3933F631EB0}" dt="2018-05-29T21:57:57.109" v="807" actId="20577"/>
          <ac:spMkLst>
            <pc:docMk/>
            <pc:sldMk cId="266234623" sldId="261"/>
            <ac:spMk id="2" creationId="{D96264AC-3A40-4FF1-A9A5-A293BF53C39B}"/>
          </ac:spMkLst>
        </pc:spChg>
        <pc:spChg chg="mod">
          <ac:chgData name="Dirk Biesinger (HCL America Inc)" userId="20764644-2ac5-4ef0-92a4-c29f791506cf" providerId="ADAL" clId="{A8C04D21-7453-4CD4-96BC-F3933F631EB0}" dt="2018-06-11T14:58:21.930" v="10155" actId="20577"/>
          <ac:spMkLst>
            <pc:docMk/>
            <pc:sldMk cId="266234623" sldId="261"/>
            <ac:spMk id="3" creationId="{5E9C271B-1BD0-4931-8D7E-A2B3A23C9910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4:58:59.728" v="10171" actId="6549"/>
        <pc:sldMkLst>
          <pc:docMk/>
          <pc:sldMk cId="2156862039" sldId="262"/>
        </pc:sldMkLst>
        <pc:spChg chg="mod">
          <ac:chgData name="Dirk Biesinger (HCL America Inc)" userId="20764644-2ac5-4ef0-92a4-c29f791506cf" providerId="ADAL" clId="{A8C04D21-7453-4CD4-96BC-F3933F631EB0}" dt="2018-05-29T22:04:09.945" v="1659" actId="20577"/>
          <ac:spMkLst>
            <pc:docMk/>
            <pc:sldMk cId="2156862039" sldId="262"/>
            <ac:spMk id="2" creationId="{679E6DE1-93D3-48E9-A7E0-AE080C72C156}"/>
          </ac:spMkLst>
        </pc:spChg>
        <pc:spChg chg="mod">
          <ac:chgData name="Dirk Biesinger (HCL America Inc)" userId="20764644-2ac5-4ef0-92a4-c29f791506cf" providerId="ADAL" clId="{A8C04D21-7453-4CD4-96BC-F3933F631EB0}" dt="2018-06-11T14:58:59.728" v="10171" actId="6549"/>
          <ac:spMkLst>
            <pc:docMk/>
            <pc:sldMk cId="2156862039" sldId="262"/>
            <ac:spMk id="3" creationId="{E63B6A77-4557-4FD8-ABCF-AC9C9F2EB412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07:07.067" v="10202" actId="20577"/>
        <pc:sldMkLst>
          <pc:docMk/>
          <pc:sldMk cId="180858494" sldId="263"/>
        </pc:sldMkLst>
        <pc:spChg chg="mod">
          <ac:chgData name="Dirk Biesinger (HCL America Inc)" userId="20764644-2ac5-4ef0-92a4-c29f791506cf" providerId="ADAL" clId="{A8C04D21-7453-4CD4-96BC-F3933F631EB0}" dt="2018-05-29T22:08:30.172" v="2230" actId="20577"/>
          <ac:spMkLst>
            <pc:docMk/>
            <pc:sldMk cId="180858494" sldId="263"/>
            <ac:spMk id="2" creationId="{12668CCD-BA06-457F-A476-8D93B9393402}"/>
          </ac:spMkLst>
        </pc:spChg>
        <pc:spChg chg="mod">
          <ac:chgData name="Dirk Biesinger (HCL America Inc)" userId="20764644-2ac5-4ef0-92a4-c29f791506cf" providerId="ADAL" clId="{A8C04D21-7453-4CD4-96BC-F3933F631EB0}" dt="2018-06-11T15:07:07.067" v="10202" actId="20577"/>
          <ac:spMkLst>
            <pc:docMk/>
            <pc:sldMk cId="180858494" sldId="263"/>
            <ac:spMk id="3" creationId="{5C1A2AD6-DD9A-41E7-95BA-3995BF0D9367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4:57:57.400" v="10143" actId="20577"/>
        <pc:sldMkLst>
          <pc:docMk/>
          <pc:sldMk cId="1159362771" sldId="264"/>
        </pc:sldMkLst>
        <pc:spChg chg="mod">
          <ac:chgData name="Dirk Biesinger (HCL America Inc)" userId="20764644-2ac5-4ef0-92a4-c29f791506cf" providerId="ADAL" clId="{A8C04D21-7453-4CD4-96BC-F3933F631EB0}" dt="2018-05-29T22:09:14.078" v="2269" actId="20577"/>
          <ac:spMkLst>
            <pc:docMk/>
            <pc:sldMk cId="1159362771" sldId="264"/>
            <ac:spMk id="2" creationId="{E33CD3E9-B1B2-4E1D-9324-7C1CA55B7C3F}"/>
          </ac:spMkLst>
        </pc:spChg>
        <pc:spChg chg="mod">
          <ac:chgData name="Dirk Biesinger (HCL America Inc)" userId="20764644-2ac5-4ef0-92a4-c29f791506cf" providerId="ADAL" clId="{A8C04D21-7453-4CD4-96BC-F3933F631EB0}" dt="2018-06-11T14:57:57.400" v="10143" actId="20577"/>
          <ac:spMkLst>
            <pc:docMk/>
            <pc:sldMk cId="1159362771" sldId="264"/>
            <ac:spMk id="3" creationId="{63142A2C-B589-452E-AD6B-3D3FBD212D1E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06T15:28:12.873" v="3951" actId="20577"/>
        <pc:sldMkLst>
          <pc:docMk/>
          <pc:sldMk cId="4276425096" sldId="265"/>
        </pc:sldMkLst>
        <pc:spChg chg="mod">
          <ac:chgData name="Dirk Biesinger (HCL America Inc)" userId="20764644-2ac5-4ef0-92a4-c29f791506cf" providerId="ADAL" clId="{A8C04D21-7453-4CD4-96BC-F3933F631EB0}" dt="2018-06-06T15:28:12.873" v="3951" actId="20577"/>
          <ac:spMkLst>
            <pc:docMk/>
            <pc:sldMk cId="4276425096" sldId="265"/>
            <ac:spMk id="2" creationId="{113289F2-4662-4107-9852-F921984E2309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07:58.698" v="10203" actId="6549"/>
        <pc:sldMkLst>
          <pc:docMk/>
          <pc:sldMk cId="4205732716" sldId="266"/>
        </pc:sldMkLst>
        <pc:spChg chg="mod">
          <ac:chgData name="Dirk Biesinger (HCL America Inc)" userId="20764644-2ac5-4ef0-92a4-c29f791506cf" providerId="ADAL" clId="{A8C04D21-7453-4CD4-96BC-F3933F631EB0}" dt="2018-06-06T15:28:19.465" v="3953" actId="20577"/>
          <ac:spMkLst>
            <pc:docMk/>
            <pc:sldMk cId="4205732716" sldId="266"/>
            <ac:spMk id="2" creationId="{05192F71-B3BE-4AC1-8383-5C4904E7D51A}"/>
          </ac:spMkLst>
        </pc:spChg>
        <pc:spChg chg="mod">
          <ac:chgData name="Dirk Biesinger (HCL America Inc)" userId="20764644-2ac5-4ef0-92a4-c29f791506cf" providerId="ADAL" clId="{A8C04D21-7453-4CD4-96BC-F3933F631EB0}" dt="2018-06-11T15:07:58.698" v="10203" actId="6549"/>
          <ac:spMkLst>
            <pc:docMk/>
            <pc:sldMk cId="4205732716" sldId="266"/>
            <ac:spMk id="3" creationId="{DBCDD311-0D21-452C-9AA9-18B5E9344818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3:03.173" v="10297" actId="20577"/>
        <pc:sldMkLst>
          <pc:docMk/>
          <pc:sldMk cId="2228275636" sldId="267"/>
        </pc:sldMkLst>
        <pc:spChg chg="mod">
          <ac:chgData name="Dirk Biesinger (HCL America Inc)" userId="20764644-2ac5-4ef0-92a4-c29f791506cf" providerId="ADAL" clId="{A8C04D21-7453-4CD4-96BC-F3933F631EB0}" dt="2018-06-06T15:37:22.834" v="4754" actId="20577"/>
          <ac:spMkLst>
            <pc:docMk/>
            <pc:sldMk cId="2228275636" sldId="267"/>
            <ac:spMk id="2" creationId="{9E65FF7E-0582-421B-879A-6B56A6205701}"/>
          </ac:spMkLst>
        </pc:spChg>
        <pc:spChg chg="mod">
          <ac:chgData name="Dirk Biesinger (HCL America Inc)" userId="20764644-2ac5-4ef0-92a4-c29f791506cf" providerId="ADAL" clId="{A8C04D21-7453-4CD4-96BC-F3933F631EB0}" dt="2018-06-11T15:13:03.173" v="10297" actId="20577"/>
          <ac:spMkLst>
            <pc:docMk/>
            <pc:sldMk cId="2228275636" sldId="267"/>
            <ac:spMk id="3" creationId="{4FB57A8E-01F6-4478-850B-E1BEF8B17974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1:47.575" v="10281"/>
        <pc:sldMkLst>
          <pc:docMk/>
          <pc:sldMk cId="1247317194" sldId="268"/>
        </pc:sldMkLst>
        <pc:spChg chg="mod">
          <ac:chgData name="Dirk Biesinger (HCL America Inc)" userId="20764644-2ac5-4ef0-92a4-c29f791506cf" providerId="ADAL" clId="{A8C04D21-7453-4CD4-96BC-F3933F631EB0}" dt="2018-06-06T15:43:48.060" v="5298" actId="20577"/>
          <ac:spMkLst>
            <pc:docMk/>
            <pc:sldMk cId="1247317194" sldId="268"/>
            <ac:spMk id="2" creationId="{F20C1DF7-AB5B-4ABB-9DCA-307A977BF13D}"/>
          </ac:spMkLst>
        </pc:spChg>
        <pc:spChg chg="mod">
          <ac:chgData name="Dirk Biesinger (HCL America Inc)" userId="20764644-2ac5-4ef0-92a4-c29f791506cf" providerId="ADAL" clId="{A8C04D21-7453-4CD4-96BC-F3933F631EB0}" dt="2018-06-11T15:11:47.575" v="10281"/>
          <ac:spMkLst>
            <pc:docMk/>
            <pc:sldMk cId="1247317194" sldId="268"/>
            <ac:spMk id="3" creationId="{407C3D8D-FFB1-456D-83B2-2878DD2BE8B3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2:13.466" v="10286" actId="6549"/>
        <pc:sldMkLst>
          <pc:docMk/>
          <pc:sldMk cId="2544617510" sldId="269"/>
        </pc:sldMkLst>
        <pc:spChg chg="mod">
          <ac:chgData name="Dirk Biesinger (HCL America Inc)" userId="20764644-2ac5-4ef0-92a4-c29f791506cf" providerId="ADAL" clId="{A8C04D21-7453-4CD4-96BC-F3933F631EB0}" dt="2018-06-06T15:50:14.819" v="6157" actId="20577"/>
          <ac:spMkLst>
            <pc:docMk/>
            <pc:sldMk cId="2544617510" sldId="269"/>
            <ac:spMk id="2" creationId="{906B3125-56FD-4C24-BAF3-ACE7F80EE98D}"/>
          </ac:spMkLst>
        </pc:spChg>
        <pc:spChg chg="mod">
          <ac:chgData name="Dirk Biesinger (HCL America Inc)" userId="20764644-2ac5-4ef0-92a4-c29f791506cf" providerId="ADAL" clId="{A8C04D21-7453-4CD4-96BC-F3933F631EB0}" dt="2018-06-11T15:12:13.466" v="10286" actId="6549"/>
          <ac:spMkLst>
            <pc:docMk/>
            <pc:sldMk cId="2544617510" sldId="269"/>
            <ac:spMk id="3" creationId="{954FA933-E669-425B-9B54-35366F634A1D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4:40.039" v="10322" actId="20577"/>
        <pc:sldMkLst>
          <pc:docMk/>
          <pc:sldMk cId="3951010364" sldId="271"/>
        </pc:sldMkLst>
        <pc:spChg chg="mod">
          <ac:chgData name="Dirk Biesinger (HCL America Inc)" userId="20764644-2ac5-4ef0-92a4-c29f791506cf" providerId="ADAL" clId="{A8C04D21-7453-4CD4-96BC-F3933F631EB0}" dt="2018-06-06T16:01:29.208" v="6965" actId="20577"/>
          <ac:spMkLst>
            <pc:docMk/>
            <pc:sldMk cId="3951010364" sldId="271"/>
            <ac:spMk id="2" creationId="{E8E82C07-A41C-40AB-BFA2-F4E6A658B481}"/>
          </ac:spMkLst>
        </pc:spChg>
        <pc:spChg chg="mod">
          <ac:chgData name="Dirk Biesinger (HCL America Inc)" userId="20764644-2ac5-4ef0-92a4-c29f791506cf" providerId="ADAL" clId="{A8C04D21-7453-4CD4-96BC-F3933F631EB0}" dt="2018-06-11T15:14:40.039" v="10322" actId="20577"/>
          <ac:spMkLst>
            <pc:docMk/>
            <pc:sldMk cId="3951010364" sldId="271"/>
            <ac:spMk id="3" creationId="{8AB6428F-4C66-412A-BD89-AE4FF8BF4FB5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06T16:48:13.100" v="7685" actId="20577"/>
        <pc:sldMkLst>
          <pc:docMk/>
          <pc:sldMk cId="345458271" sldId="272"/>
        </pc:sldMkLst>
        <pc:spChg chg="mod">
          <ac:chgData name="Dirk Biesinger (HCL America Inc)" userId="20764644-2ac5-4ef0-92a4-c29f791506cf" providerId="ADAL" clId="{A8C04D21-7453-4CD4-96BC-F3933F631EB0}" dt="2018-06-06T16:48:13.100" v="7685" actId="20577"/>
          <ac:spMkLst>
            <pc:docMk/>
            <pc:sldMk cId="345458271" sldId="272"/>
            <ac:spMk id="2" creationId="{EFE87EF8-7A50-4129-8857-499950C78E13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06T20:05:57.058" v="8860" actId="20577"/>
        <pc:sldMkLst>
          <pc:docMk/>
          <pc:sldMk cId="3019775472" sldId="273"/>
        </pc:sldMkLst>
        <pc:spChg chg="mod">
          <ac:chgData name="Dirk Biesinger (HCL America Inc)" userId="20764644-2ac5-4ef0-92a4-c29f791506cf" providerId="ADAL" clId="{A8C04D21-7453-4CD4-96BC-F3933F631EB0}" dt="2018-06-06T16:48:36.329" v="7731" actId="20577"/>
          <ac:spMkLst>
            <pc:docMk/>
            <pc:sldMk cId="3019775472" sldId="273"/>
            <ac:spMk id="2" creationId="{A68BB4C7-CD8E-436E-A528-E45A1221B6A2}"/>
          </ac:spMkLst>
        </pc:spChg>
        <pc:spChg chg="mod">
          <ac:chgData name="Dirk Biesinger (HCL America Inc)" userId="20764644-2ac5-4ef0-92a4-c29f791506cf" providerId="ADAL" clId="{A8C04D21-7453-4CD4-96BC-F3933F631EB0}" dt="2018-06-06T20:05:57.058" v="8860" actId="20577"/>
          <ac:spMkLst>
            <pc:docMk/>
            <pc:sldMk cId="3019775472" sldId="273"/>
            <ac:spMk id="3" creationId="{81ED2567-66DC-43CA-964E-D29322DEE654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06T19:16:57.951" v="8502" actId="20577"/>
        <pc:sldMkLst>
          <pc:docMk/>
          <pc:sldMk cId="2099005135" sldId="274"/>
        </pc:sldMkLst>
        <pc:spChg chg="mod">
          <ac:chgData name="Dirk Biesinger (HCL America Inc)" userId="20764644-2ac5-4ef0-92a4-c29f791506cf" providerId="ADAL" clId="{A8C04D21-7453-4CD4-96BC-F3933F631EB0}" dt="2018-06-06T17:50:46.863" v="8092" actId="20577"/>
          <ac:spMkLst>
            <pc:docMk/>
            <pc:sldMk cId="2099005135" sldId="274"/>
            <ac:spMk id="2" creationId="{6A063244-F194-45B2-92ED-24658575D06A}"/>
          </ac:spMkLst>
        </pc:spChg>
        <pc:spChg chg="mod">
          <ac:chgData name="Dirk Biesinger (HCL America Inc)" userId="20764644-2ac5-4ef0-92a4-c29f791506cf" providerId="ADAL" clId="{A8C04D21-7453-4CD4-96BC-F3933F631EB0}" dt="2018-06-06T19:16:57.951" v="8502" actId="20577"/>
          <ac:spMkLst>
            <pc:docMk/>
            <pc:sldMk cId="2099005135" sldId="274"/>
            <ac:spMk id="3" creationId="{EC4F6EC1-81ED-442A-8920-6D63ED821318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7:20.425" v="10387" actId="20577"/>
        <pc:sldMkLst>
          <pc:docMk/>
          <pc:sldMk cId="3942905101" sldId="275"/>
        </pc:sldMkLst>
        <pc:spChg chg="mod">
          <ac:chgData name="Dirk Biesinger (HCL America Inc)" userId="20764644-2ac5-4ef0-92a4-c29f791506cf" providerId="ADAL" clId="{A8C04D21-7453-4CD4-96BC-F3933F631EB0}" dt="2018-06-06T19:53:17.055" v="8847" actId="20577"/>
          <ac:spMkLst>
            <pc:docMk/>
            <pc:sldMk cId="3942905101" sldId="275"/>
            <ac:spMk id="2" creationId="{19764ED7-F15B-4240-BB3D-A22D34A02A20}"/>
          </ac:spMkLst>
        </pc:spChg>
        <pc:spChg chg="mod">
          <ac:chgData name="Dirk Biesinger (HCL America Inc)" userId="20764644-2ac5-4ef0-92a4-c29f791506cf" providerId="ADAL" clId="{A8C04D21-7453-4CD4-96BC-F3933F631EB0}" dt="2018-06-11T15:17:20.425" v="10387" actId="20577"/>
          <ac:spMkLst>
            <pc:docMk/>
            <pc:sldMk cId="3942905101" sldId="275"/>
            <ac:spMk id="3" creationId="{FA69E7B3-8370-4588-82EC-2D5771127B19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6:54.693" v="10363" actId="20577"/>
        <pc:sldMkLst>
          <pc:docMk/>
          <pc:sldMk cId="2261955743" sldId="276"/>
        </pc:sldMkLst>
        <pc:spChg chg="mod">
          <ac:chgData name="Dirk Biesinger (HCL America Inc)" userId="20764644-2ac5-4ef0-92a4-c29f791506cf" providerId="ADAL" clId="{A8C04D21-7453-4CD4-96BC-F3933F631EB0}" dt="2018-06-06T20:06:31.745" v="8889" actId="20577"/>
          <ac:spMkLst>
            <pc:docMk/>
            <pc:sldMk cId="2261955743" sldId="276"/>
            <ac:spMk id="2" creationId="{F7EBF774-25B9-46B9-9FD1-6F0EFCCEEBB3}"/>
          </ac:spMkLst>
        </pc:spChg>
        <pc:spChg chg="mod">
          <ac:chgData name="Dirk Biesinger (HCL America Inc)" userId="20764644-2ac5-4ef0-92a4-c29f791506cf" providerId="ADAL" clId="{A8C04D21-7453-4CD4-96BC-F3933F631EB0}" dt="2018-06-11T15:16:54.693" v="10363" actId="20577"/>
          <ac:spMkLst>
            <pc:docMk/>
            <pc:sldMk cId="2261955743" sldId="276"/>
            <ac:spMk id="3" creationId="{76436876-5D77-4C86-9031-AE79CB8AAD33}"/>
          </ac:spMkLst>
        </pc:spChg>
      </pc:sldChg>
      <pc:sldChg chg="modSp add ord">
        <pc:chgData name="Dirk Biesinger (HCL America Inc)" userId="20764644-2ac5-4ef0-92a4-c29f791506cf" providerId="ADAL" clId="{A8C04D21-7453-4CD4-96BC-F3933F631EB0}" dt="2018-06-06T20:18:24.903" v="9801" actId="20577"/>
        <pc:sldMkLst>
          <pc:docMk/>
          <pc:sldMk cId="301201003" sldId="277"/>
        </pc:sldMkLst>
        <pc:spChg chg="mod">
          <ac:chgData name="Dirk Biesinger (HCL America Inc)" userId="20764644-2ac5-4ef0-92a4-c29f791506cf" providerId="ADAL" clId="{A8C04D21-7453-4CD4-96BC-F3933F631EB0}" dt="2018-06-06T20:18:24.903" v="9801" actId="20577"/>
          <ac:spMkLst>
            <pc:docMk/>
            <pc:sldMk cId="301201003" sldId="277"/>
            <ac:spMk id="3" creationId="{4DD14C89-D4AF-4F53-8931-DDD20E5E89A3}"/>
          </ac:spMkLst>
        </pc:spChg>
      </pc:sldChg>
      <pc:sldMasterChg chg="modSp modSldLayout">
        <pc:chgData name="Dirk Biesinger (HCL America Inc)" userId="20764644-2ac5-4ef0-92a4-c29f791506cf" providerId="ADAL" clId="{A8C04D21-7453-4CD4-96BC-F3933F631EB0}" dt="2018-06-11T15:19:17.516" v="10397" actId="20577"/>
        <pc:sldMasterMkLst>
          <pc:docMk/>
          <pc:sldMasterMk cId="2382474752" sldId="2147483648"/>
        </pc:sldMasterMkLst>
        <pc:spChg chg="mod">
          <ac:chgData name="Dirk Biesinger (HCL America Inc)" userId="20764644-2ac5-4ef0-92a4-c29f791506cf" providerId="ADAL" clId="{A8C04D21-7453-4CD4-96BC-F3933F631EB0}" dt="2018-06-07T15:49:07.823" v="9848" actId="122"/>
          <ac:spMkLst>
            <pc:docMk/>
            <pc:sldMasterMk cId="2382474752" sldId="2147483648"/>
            <ac:spMk id="4" creationId="{1CB40A3F-6079-4CC0-9606-3886D240EC3C}"/>
          </ac:spMkLst>
        </pc:spChg>
        <pc:spChg chg="mod">
          <ac:chgData name="Dirk Biesinger (HCL America Inc)" userId="20764644-2ac5-4ef0-92a4-c29f791506cf" providerId="ADAL" clId="{A8C04D21-7453-4CD4-96BC-F3933F631EB0}" dt="2018-06-07T15:48:54.655" v="9846" actId="1076"/>
          <ac:spMkLst>
            <pc:docMk/>
            <pc:sldMasterMk cId="2382474752" sldId="2147483648"/>
            <ac:spMk id="5" creationId="{3A0D357A-B23B-415D-91E3-A8D8BE11BC69}"/>
          </ac:spMkLst>
        </pc:spChg>
        <pc:spChg chg="mod">
          <ac:chgData name="Dirk Biesinger (HCL America Inc)" userId="20764644-2ac5-4ef0-92a4-c29f791506cf" providerId="ADAL" clId="{A8C04D21-7453-4CD4-96BC-F3933F631EB0}" dt="2018-06-07T15:55:45.482" v="9912" actId="20577"/>
          <ac:spMkLst>
            <pc:docMk/>
            <pc:sldMasterMk cId="2382474752" sldId="2147483648"/>
            <ac:spMk id="6" creationId="{36AB2863-0629-4FD1-90FC-C2B4818EFD2C}"/>
          </ac:spMkLst>
        </pc:spChg>
        <pc:sldLayoutChg chg="modSp">
          <pc:chgData name="Dirk Biesinger (HCL America Inc)" userId="20764644-2ac5-4ef0-92a4-c29f791506cf" providerId="ADAL" clId="{A8C04D21-7453-4CD4-96BC-F3933F631EB0}" dt="2018-06-11T15:19:17.516" v="10397" actId="20577"/>
          <pc:sldLayoutMkLst>
            <pc:docMk/>
            <pc:sldMasterMk cId="2382474752" sldId="2147483648"/>
            <pc:sldLayoutMk cId="1265314983" sldId="2147483649"/>
          </pc:sldLayoutMkLst>
          <pc:spChg chg="mod">
            <ac:chgData name="Dirk Biesinger (HCL America Inc)" userId="20764644-2ac5-4ef0-92a4-c29f791506cf" providerId="ADAL" clId="{A8C04D21-7453-4CD4-96BC-F3933F631EB0}" dt="2018-06-07T15:51:01.451" v="9861" actId="1076"/>
            <ac:spMkLst>
              <pc:docMk/>
              <pc:sldMasterMk cId="2382474752" sldId="2147483648"/>
              <pc:sldLayoutMk cId="1265314983" sldId="2147483649"/>
              <ac:spMk id="4" creationId="{4326240B-0C45-4CE5-8167-4A45B3965EF1}"/>
            </ac:spMkLst>
          </pc:spChg>
          <pc:spChg chg="mod">
            <ac:chgData name="Dirk Biesinger (HCL America Inc)" userId="20764644-2ac5-4ef0-92a4-c29f791506cf" providerId="ADAL" clId="{A8C04D21-7453-4CD4-96BC-F3933F631EB0}" dt="2018-06-07T15:50:53.090" v="9859" actId="120"/>
            <ac:spMkLst>
              <pc:docMk/>
              <pc:sldMasterMk cId="2382474752" sldId="2147483648"/>
              <pc:sldLayoutMk cId="1265314983" sldId="2147483649"/>
              <ac:spMk id="5" creationId="{9A0F820E-11A8-4D7C-953F-CF0D155397AB}"/>
            </ac:spMkLst>
          </pc:spChg>
          <pc:spChg chg="mod">
            <ac:chgData name="Dirk Biesinger (HCL America Inc)" userId="20764644-2ac5-4ef0-92a4-c29f791506cf" providerId="ADAL" clId="{A8C04D21-7453-4CD4-96BC-F3933F631EB0}" dt="2018-06-11T15:19:17.516" v="10397" actId="20577"/>
            <ac:spMkLst>
              <pc:docMk/>
              <pc:sldMasterMk cId="2382474752" sldId="2147483648"/>
              <pc:sldLayoutMk cId="1265314983" sldId="2147483649"/>
              <ac:spMk id="6" creationId="{3D9C6319-0428-4216-B319-E78D255C4A89}"/>
            </ac:spMkLst>
          </pc:spChg>
        </pc:sldLayoutChg>
        <pc:sldLayoutChg chg="modSp">
          <pc:chgData name="Dirk Biesinger (HCL America Inc)" userId="20764644-2ac5-4ef0-92a4-c29f791506cf" providerId="ADAL" clId="{A8C04D21-7453-4CD4-96BC-F3933F631EB0}" dt="2018-06-11T15:18:03.043" v="10389" actId="20577"/>
          <pc:sldLayoutMkLst>
            <pc:docMk/>
            <pc:sldMasterMk cId="2382474752" sldId="2147483648"/>
            <pc:sldLayoutMk cId="844306412" sldId="2147483650"/>
          </pc:sldLayoutMkLst>
          <pc:spChg chg="mod">
            <ac:chgData name="Dirk Biesinger (HCL America Inc)" userId="20764644-2ac5-4ef0-92a4-c29f791506cf" providerId="ADAL" clId="{A8C04D21-7453-4CD4-96BC-F3933F631EB0}" dt="2018-06-07T15:52:29.863" v="9870" actId="122"/>
            <ac:spMkLst>
              <pc:docMk/>
              <pc:sldMasterMk cId="2382474752" sldId="2147483648"/>
              <pc:sldLayoutMk cId="844306412" sldId="2147483650"/>
              <ac:spMk id="4" creationId="{594ECBC4-BBA4-4D27-BACB-AA70530B2311}"/>
            </ac:spMkLst>
          </pc:spChg>
          <pc:spChg chg="mod">
            <ac:chgData name="Dirk Biesinger (HCL America Inc)" userId="20764644-2ac5-4ef0-92a4-c29f791506cf" providerId="ADAL" clId="{A8C04D21-7453-4CD4-96BC-F3933F631EB0}" dt="2018-06-07T15:52:25.480" v="9869" actId="120"/>
            <ac:spMkLst>
              <pc:docMk/>
              <pc:sldMasterMk cId="2382474752" sldId="2147483648"/>
              <pc:sldLayoutMk cId="844306412" sldId="2147483650"/>
              <ac:spMk id="5" creationId="{699CB980-08DA-4B50-A1E0-199A315791A6}"/>
            </ac:spMkLst>
          </pc:spChg>
          <pc:spChg chg="mod">
            <ac:chgData name="Dirk Biesinger (HCL America Inc)" userId="20764644-2ac5-4ef0-92a4-c29f791506cf" providerId="ADAL" clId="{A8C04D21-7453-4CD4-96BC-F3933F631EB0}" dt="2018-06-11T15:18:03.043" v="10389" actId="20577"/>
            <ac:spMkLst>
              <pc:docMk/>
              <pc:sldMasterMk cId="2382474752" sldId="2147483648"/>
              <pc:sldLayoutMk cId="844306412" sldId="2147483650"/>
              <ac:spMk id="6" creationId="{C89D3819-2C6D-45FF-A675-F00F9F80B7ED}"/>
            </ac:spMkLst>
          </pc:spChg>
        </pc:sldLayoutChg>
        <pc:sldLayoutChg chg="modSp">
          <pc:chgData name="Dirk Biesinger (HCL America Inc)" userId="20764644-2ac5-4ef0-92a4-c29f791506cf" providerId="ADAL" clId="{A8C04D21-7453-4CD4-96BC-F3933F631EB0}" dt="2018-06-11T15:18:08.264" v="10391" actId="20577"/>
          <pc:sldLayoutMkLst>
            <pc:docMk/>
            <pc:sldMasterMk cId="2382474752" sldId="2147483648"/>
            <pc:sldLayoutMk cId="1182563811" sldId="2147483651"/>
          </pc:sldLayoutMkLst>
          <pc:spChg chg="mod">
            <ac:chgData name="Dirk Biesinger (HCL America Inc)" userId="20764644-2ac5-4ef0-92a4-c29f791506cf" providerId="ADAL" clId="{A8C04D21-7453-4CD4-96BC-F3933F631EB0}" dt="2018-06-07T15:53:18.537" v="9886" actId="122"/>
            <ac:spMkLst>
              <pc:docMk/>
              <pc:sldMasterMk cId="2382474752" sldId="2147483648"/>
              <pc:sldLayoutMk cId="1182563811" sldId="2147483651"/>
              <ac:spMk id="4" creationId="{8B4C7D62-AF7D-4F5E-903F-EFDDEC591983}"/>
            </ac:spMkLst>
          </pc:spChg>
          <pc:spChg chg="mod">
            <ac:chgData name="Dirk Biesinger (HCL America Inc)" userId="20764644-2ac5-4ef0-92a4-c29f791506cf" providerId="ADAL" clId="{A8C04D21-7453-4CD4-96BC-F3933F631EB0}" dt="2018-06-07T15:53:14.892" v="9885" actId="120"/>
            <ac:spMkLst>
              <pc:docMk/>
              <pc:sldMasterMk cId="2382474752" sldId="2147483648"/>
              <pc:sldLayoutMk cId="1182563811" sldId="2147483651"/>
              <ac:spMk id="5" creationId="{E55D3339-51EF-48A2-BA25-7DD83480AB70}"/>
            </ac:spMkLst>
          </pc:spChg>
          <pc:spChg chg="mod">
            <ac:chgData name="Dirk Biesinger (HCL America Inc)" userId="20764644-2ac5-4ef0-92a4-c29f791506cf" providerId="ADAL" clId="{A8C04D21-7453-4CD4-96BC-F3933F631EB0}" dt="2018-06-11T15:18:08.264" v="10391" actId="20577"/>
            <ac:spMkLst>
              <pc:docMk/>
              <pc:sldMasterMk cId="2382474752" sldId="2147483648"/>
              <pc:sldLayoutMk cId="1182563811" sldId="2147483651"/>
              <ac:spMk id="6" creationId="{68A07338-273D-4E16-8CD5-5C8D7C969A6F}"/>
            </ac:spMkLst>
          </pc:spChg>
        </pc:sldLayoutChg>
        <pc:sldLayoutChg chg="modSp">
          <pc:chgData name="Dirk Biesinger (HCL America Inc)" userId="20764644-2ac5-4ef0-92a4-c29f791506cf" providerId="ADAL" clId="{A8C04D21-7453-4CD4-96BC-F3933F631EB0}" dt="2018-06-11T15:18:15.538" v="10393" actId="20577"/>
          <pc:sldLayoutMkLst>
            <pc:docMk/>
            <pc:sldMasterMk cId="2382474752" sldId="2147483648"/>
            <pc:sldLayoutMk cId="3862828696" sldId="2147483654"/>
          </pc:sldLayoutMkLst>
          <pc:spChg chg="mod">
            <ac:chgData name="Dirk Biesinger (HCL America Inc)" userId="20764644-2ac5-4ef0-92a4-c29f791506cf" providerId="ADAL" clId="{A8C04D21-7453-4CD4-96BC-F3933F631EB0}" dt="2018-06-07T15:53:37.434" v="9894" actId="122"/>
            <ac:spMkLst>
              <pc:docMk/>
              <pc:sldMasterMk cId="2382474752" sldId="2147483648"/>
              <pc:sldLayoutMk cId="3862828696" sldId="2147483654"/>
              <ac:spMk id="3" creationId="{AE218D4B-5C5D-4E57-B7A8-D88B35B57C72}"/>
            </ac:spMkLst>
          </pc:spChg>
          <pc:spChg chg="mod">
            <ac:chgData name="Dirk Biesinger (HCL America Inc)" userId="20764644-2ac5-4ef0-92a4-c29f791506cf" providerId="ADAL" clId="{A8C04D21-7453-4CD4-96BC-F3933F631EB0}" dt="2018-06-07T15:53:33.715" v="9893" actId="120"/>
            <ac:spMkLst>
              <pc:docMk/>
              <pc:sldMasterMk cId="2382474752" sldId="2147483648"/>
              <pc:sldLayoutMk cId="3862828696" sldId="2147483654"/>
              <ac:spMk id="4" creationId="{2B629B77-0404-42F1-BE19-39268F8E6E62}"/>
            </ac:spMkLst>
          </pc:spChg>
          <pc:spChg chg="mod">
            <ac:chgData name="Dirk Biesinger (HCL America Inc)" userId="20764644-2ac5-4ef0-92a4-c29f791506cf" providerId="ADAL" clId="{A8C04D21-7453-4CD4-96BC-F3933F631EB0}" dt="2018-06-11T15:18:15.538" v="10393" actId="20577"/>
            <ac:spMkLst>
              <pc:docMk/>
              <pc:sldMasterMk cId="2382474752" sldId="2147483648"/>
              <pc:sldLayoutMk cId="3862828696" sldId="2147483654"/>
              <ac:spMk id="5" creationId="{83E4F57C-B77E-4299-9C8C-F4366EF8F4A7}"/>
            </ac:spMkLst>
          </pc:spChg>
        </pc:sldLayoutChg>
        <pc:sldLayoutChg chg="modSp">
          <pc:chgData name="Dirk Biesinger (HCL America Inc)" userId="20764644-2ac5-4ef0-92a4-c29f791506cf" providerId="ADAL" clId="{A8C04D21-7453-4CD4-96BC-F3933F631EB0}" dt="2018-06-11T15:18:19.809" v="10395" actId="20577"/>
          <pc:sldLayoutMkLst>
            <pc:docMk/>
            <pc:sldMasterMk cId="2382474752" sldId="2147483648"/>
            <pc:sldLayoutMk cId="2249183358" sldId="2147483655"/>
          </pc:sldLayoutMkLst>
          <pc:spChg chg="mod">
            <ac:chgData name="Dirk Biesinger (HCL America Inc)" userId="20764644-2ac5-4ef0-92a4-c29f791506cf" providerId="ADAL" clId="{A8C04D21-7453-4CD4-96BC-F3933F631EB0}" dt="2018-06-07T15:54:18.671" v="9902" actId="122"/>
            <ac:spMkLst>
              <pc:docMk/>
              <pc:sldMasterMk cId="2382474752" sldId="2147483648"/>
              <pc:sldLayoutMk cId="2249183358" sldId="2147483655"/>
              <ac:spMk id="2" creationId="{E6DB4043-D016-4C2B-8A83-43130A32C4CB}"/>
            </ac:spMkLst>
          </pc:spChg>
          <pc:spChg chg="mod">
            <ac:chgData name="Dirk Biesinger (HCL America Inc)" userId="20764644-2ac5-4ef0-92a4-c29f791506cf" providerId="ADAL" clId="{A8C04D21-7453-4CD4-96BC-F3933F631EB0}" dt="2018-06-07T15:54:15.459" v="9901" actId="120"/>
            <ac:spMkLst>
              <pc:docMk/>
              <pc:sldMasterMk cId="2382474752" sldId="2147483648"/>
              <pc:sldLayoutMk cId="2249183358" sldId="2147483655"/>
              <ac:spMk id="3" creationId="{18B96DB4-B7F8-4D04-AB5C-A50F64ED0ED7}"/>
            </ac:spMkLst>
          </pc:spChg>
          <pc:spChg chg="mod">
            <ac:chgData name="Dirk Biesinger (HCL America Inc)" userId="20764644-2ac5-4ef0-92a4-c29f791506cf" providerId="ADAL" clId="{A8C04D21-7453-4CD4-96BC-F3933F631EB0}" dt="2018-06-11T15:18:19.809" v="10395" actId="20577"/>
            <ac:spMkLst>
              <pc:docMk/>
              <pc:sldMasterMk cId="2382474752" sldId="2147483648"/>
              <pc:sldLayoutMk cId="2249183358" sldId="2147483655"/>
              <ac:spMk id="4" creationId="{CFD92BC4-A43C-42E9-B516-48EDAFCADEE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4EC4D-2815-4148-B417-C287FEEA2393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787DF-3530-4025-8E03-293560D5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1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59C2-1BC0-4980-9C6D-DA9CA0A9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E6FFB-2294-4F19-B0C8-F917FA76C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240B-0C45-4CE5-8167-4A45B396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395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B90E4D5-86EF-4440-8D58-5D468965D52E}" type="datetime1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820E-11A8-4D7C-953F-CF0D1553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9058" y="6343541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6319-0428-4216-B319-E78D255C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42" y="6331562"/>
            <a:ext cx="2743200" cy="365125"/>
          </a:xfrm>
        </p:spPr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26531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8F67-82CF-4F0F-B77C-882A516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1EE96-BE82-4B2C-888E-867AC0DC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22CF-D5E4-4E25-99F9-CF2B7CBD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6791-5461-4712-9AA9-08D7D5A7B5CF}" type="datetime1">
              <a:rPr lang="en-US" smtClean="0"/>
              <a:t>2018-06-13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4FEA-9ABD-4802-92C1-7EAC41E1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ACA2-4028-40F4-9575-5970432C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C908-AF10-4E10-8A43-E4F2DAB19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A5008-6076-4F40-AB02-10C09A4B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6433-3872-40A2-9CE4-3793D75B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F1B2-5569-4056-84F1-18B2AEB7F3D6}" type="datetime1">
              <a:rPr lang="en-US" smtClean="0"/>
              <a:t>2018-06-13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5424-C194-4951-A001-99077F5E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C564-7121-4A2C-9F5E-FC7E37D1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B235-8CD7-4F25-8F92-1AA13F68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D4-F027-405B-8C60-CCB06E12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CBC4-BBA4-4D27-BACB-AA70530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B1F30EA-4695-4D00-BE1D-23E8656E7573}" type="datetime1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B980-08DA-4B50-A1E0-199A3157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3819-2C6D-45FF-A675-F00F9F80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84430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34AE-5719-40E5-B74C-3C195850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D624-B491-4E88-ABEB-626F93C7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7D62-AF7D-4F5E-903F-EFDDEC59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AE5A791-F0AE-44A0-B048-DF3507E9C6D1}" type="datetime1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3339-51EF-48A2-BA25-7DD83480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7338-273D-4E16-8CD5-5C8D7C96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18256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F497-9008-417F-A349-90DB154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40E8-334B-4463-9554-221C0D5F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095EB-44D2-4B4F-A242-7CCDE468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539D-BD9E-4E5E-A14E-B0E193B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79C-2FF5-4218-99C4-27A8D2BF49D0}" type="datetime1">
              <a:rPr lang="en-US" smtClean="0"/>
              <a:t>2018-06-13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F1D05-428B-4837-9EEA-61C07976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C2B72-047C-47E0-A172-D50FEFD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292E-6A30-44B5-964F-1A731A89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ADF1-2FF7-4350-8202-6551CB46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85ABE-70EB-48DB-92DA-D6E41631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5A6D-9BEC-4F3E-8E1C-B2E4765E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7BECF-C19A-4DB0-8603-64EFA97C7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A8D50-1EE1-4DE2-ACC6-395AE320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DC7-8C53-4F90-862A-19CFAA006DBC}" type="datetime1">
              <a:rPr lang="en-US" smtClean="0"/>
              <a:t>2018-06-13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FC8C4-4ED8-42CA-8DF5-2C39876E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D23-4E14-4808-B6D0-8E712E8A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CED2-4FED-48FF-BF11-93EF56F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18D4B-5C5D-4E57-B7A8-D88B35B5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DBF42B2-531D-40C1-A9F9-69555AF759B9}" type="datetime1">
              <a:rPr lang="en-US" smtClean="0"/>
              <a:t>2018-06-13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9B77-0404-42F1-BE19-39268F8E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4F57C-B77E-4299-9C8C-F4366EF8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86282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B4043-D016-4C2B-8A83-43130A32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C59D08B-9C8E-4FF4-9C6E-66930740B30E}" type="datetime1">
              <a:rPr lang="en-US" smtClean="0"/>
              <a:t>2018-06-13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96DB4-B7F8-4D04-AB5C-A50F64ED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2BC4-A43C-42E9-B516-48EDAFCA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24918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7F5-7DCF-4971-B4C8-FE324771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146A-4AF2-47F7-8387-D937E024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FE6D0-35CB-44F8-AE56-5A6D426FE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9F7D-8F64-48B0-A307-5DAB32A6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B64-5C0D-42CF-AA42-AB020FA12946}" type="datetime1">
              <a:rPr lang="en-US" smtClean="0"/>
              <a:t>2018-06-13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6B2B-CBB7-4088-AB55-D05709D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9CE4-14D6-45C6-ADCA-6FAEF505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8B10-2848-4203-87A3-100238BB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6E7E8-8F6B-48E8-B3CC-D4E924C5A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5AA2-41A4-4307-BC97-B5CB955D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D9F34-0FC9-46EE-B422-C60FA9B5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6DD9-FD8E-468A-B648-D95AF660D2EC}" type="datetime1">
              <a:rPr lang="en-US" smtClean="0"/>
              <a:t>2018-06-13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8CB3-0A6C-4DF7-BBE2-6A1C427C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4482A-D664-4632-B305-E4EE4937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01CAF-DADD-4D8A-BADD-C18EB27D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DA00-316C-4748-A5C6-BC2E97C5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A3F-6079-4CC0-9606-3886D240E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790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AC737F3C-74C2-4430-8644-4CBFBB0A2C8D}" type="datetime1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357A-B23B-415D-91E3-A8D8BE11B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59" y="6379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2863-0629-4FD1-90FC-C2B4818E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9741" y="63433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38247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What-are-some-general-tips-on-feature-selection-and-engineering-that-every-data-scientist-should-kn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s.cs.washington.edu/~pedrod/papers/cacm12.pdf" TargetMode="External"/><Relationship Id="rId5" Type="http://schemas.openxmlformats.org/officeDocument/2006/relationships/hyperlink" Target="http://www.quora.com/What-is-the-intuitive-explanation-of-feature-engineering-in-machine-learning" TargetMode="External"/><Relationship Id="rId4" Type="http://schemas.openxmlformats.org/officeDocument/2006/relationships/hyperlink" Target="http://blog.kaggle.com/2013/04/10/qa-with-xavier-conor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621-BF70-451D-B45C-4EE1D2D44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Feature</a:t>
            </a:r>
            <a:br>
              <a:rPr lang="en-US" dirty="0"/>
            </a:br>
            <a:r>
              <a:rPr lang="en-US" dirty="0"/>
              <a:t>Selection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4C89-D4AF-4F53-8931-DDD20E5E8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 why it Matters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09076B6-E644-49E3-80DC-2CB268A7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D0782-69FE-4810-B2B5-AA7638D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5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89F2-4662-4107-9852-F921984E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Demo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F02C-B352-458A-8787-2ED37963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5A7423-07E9-4382-9EC9-B2240AD9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979DE-8A17-4324-9A90-8D482A36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10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8CCD-BA06-457F-A476-8D93B939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2AD6-DD9A-41E7-95BA-3995BF0D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i="1" dirty="0"/>
              <a:t>Using MCC as evaluation metric</a:t>
            </a:r>
          </a:p>
          <a:p>
            <a:r>
              <a:rPr lang="en-US" sz="2400" dirty="0"/>
              <a:t>Naïve approach: (using all data and default models): Best: 0.51 in 45 sec.</a:t>
            </a:r>
          </a:p>
          <a:p>
            <a:r>
              <a:rPr lang="en-US" sz="2400" dirty="0"/>
              <a:t>Brute Force: (all data, parameter tuning in models): Best 0.72 in 99 hrs. (4 days, 3hrs.)</a:t>
            </a:r>
          </a:p>
          <a:p>
            <a:r>
              <a:rPr lang="en-US" sz="2400" dirty="0"/>
              <a:t>Univariant Feature Selection: (selective data and default models): Best 0.63, in &lt; 10 sec.</a:t>
            </a:r>
          </a:p>
          <a:p>
            <a:r>
              <a:rPr lang="en-US" sz="2400" dirty="0"/>
              <a:t>Recursive Feature Elimination: (reducing data and default models): Best 0.61, in &lt; 15 sec.</a:t>
            </a:r>
          </a:p>
          <a:p>
            <a:r>
              <a:rPr lang="en-US" sz="2400" dirty="0"/>
              <a:t>Dimensionality Reduction: (modified data and default models): Best 0.55, in &lt; 10 sec.</a:t>
            </a:r>
          </a:p>
          <a:p>
            <a:r>
              <a:rPr lang="en-US" sz="2400" dirty="0"/>
              <a:t>Selecting important features: (selective data and defaults models): Best 0.60, in &lt; 10 sec.</a:t>
            </a:r>
          </a:p>
          <a:p>
            <a:r>
              <a:rPr lang="en-US" sz="2400" dirty="0"/>
              <a:t>Feature Selection</a:t>
            </a:r>
            <a:r>
              <a:rPr lang="en-US" sz="2400" dirty="0">
                <a:sym typeface="Wingdings" panose="05000000000000000000" pitchFamily="2" charset="2"/>
              </a:rPr>
              <a:t>: (only selection of data and default models): Best 0.77, in &lt; 2 min.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Note: only deviation from default model is setting a random state for reproducibility and fair comparison</a:t>
            </a:r>
            <a:endParaRPr lang="en-US" sz="17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C26678-4908-452A-929E-995350FA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6A1C-E708-476E-8E0B-51AC4F78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11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F71-B3BE-4AC1-8383-5C4904E7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D311-0D21-452C-9AA9-18B5E934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Equalizing the signal strength between features to establish equal importance between features.</a:t>
            </a:r>
          </a:p>
          <a:p>
            <a:pPr>
              <a:buFontTx/>
              <a:buChar char="-"/>
            </a:pPr>
            <a:r>
              <a:rPr lang="en-US" dirty="0"/>
              <a:t>Amplifying signal in features</a:t>
            </a:r>
          </a:p>
          <a:p>
            <a:pPr>
              <a:buFontTx/>
              <a:buChar char="-"/>
            </a:pPr>
            <a:r>
              <a:rPr lang="en-US" dirty="0"/>
              <a:t>Abstracting timeless meaning to allow application of past configurations to current configurations</a:t>
            </a:r>
          </a:p>
          <a:p>
            <a:pPr>
              <a:buFontTx/>
              <a:buChar char="-"/>
            </a:pPr>
            <a:r>
              <a:rPr lang="en-US" dirty="0"/>
              <a:t>Creating additional amplitude or distinction out of existing features</a:t>
            </a:r>
          </a:p>
          <a:p>
            <a:pPr>
              <a:buFontTx/>
              <a:buChar char="-"/>
            </a:pPr>
            <a:r>
              <a:rPr lang="en-US" dirty="0"/>
              <a:t>Creating additional dimensionality</a:t>
            </a:r>
          </a:p>
          <a:p>
            <a:pPr>
              <a:buFontTx/>
              <a:buChar char="-"/>
            </a:pPr>
            <a:r>
              <a:rPr lang="en-US" dirty="0"/>
              <a:t>Reducing dimensionality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1E8EF1-5DED-4D27-83C6-560E63EF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DEC7-7A80-4388-917D-96406F5F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12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1DF7-AB5B-4ABB-9DCA-307A977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Is it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3D8D-FFB1-456D-83B2-2878DD2B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often then not, the data has features that have implicit meaning easily comprehendible to humans. But: ML algorithms don’t have these capabilities (yet).</a:t>
            </a:r>
          </a:p>
          <a:p>
            <a:pPr marL="0" indent="0">
              <a:buNone/>
            </a:pPr>
            <a:r>
              <a:rPr lang="en-US" dirty="0"/>
              <a:t>It is important to complement the implicit data with these explicit features to ENABLE the ML algorithms to utilize this information.</a:t>
            </a:r>
          </a:p>
          <a:p>
            <a:pPr marL="0" indent="0">
              <a:buNone/>
            </a:pPr>
            <a:r>
              <a:rPr lang="en-US" dirty="0"/>
              <a:t>Feature Engineering is a vast field only limited by imagination. There are innumerable possibilities.</a:t>
            </a:r>
          </a:p>
          <a:p>
            <a:pPr marL="0" indent="0">
              <a:buNone/>
            </a:pPr>
            <a:r>
              <a:rPr lang="en-US" dirty="0"/>
              <a:t>The following slides will be limited to a few basic approaches and ideas that can be used as starting points.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F35A6-C0B7-46B1-B4C0-CE3F0B52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FCAC-82F7-4B01-93BA-1CEE6679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13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1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3125-56FD-4C24-BAF3-ACE7F80E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Is it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A933-E669-425B-9B54-35366F63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If an important features is not presented, it can’t be fitted.</a:t>
            </a:r>
          </a:p>
          <a:p>
            <a:pPr>
              <a:buFontTx/>
              <a:buChar char="-"/>
            </a:pPr>
            <a:r>
              <a:rPr lang="en-US" dirty="0"/>
              <a:t>If one feature dwarfs other features with its numbers, it may dominate.</a:t>
            </a:r>
          </a:p>
          <a:p>
            <a:pPr>
              <a:buFontTx/>
              <a:buChar char="-"/>
            </a:pPr>
            <a:r>
              <a:rPr lang="en-US" dirty="0"/>
              <a:t>If the signal is barely noticeable, it might not get picked up.</a:t>
            </a:r>
          </a:p>
          <a:p>
            <a:pPr>
              <a:buFontTx/>
              <a:buChar char="-"/>
            </a:pPr>
            <a:r>
              <a:rPr lang="en-US" dirty="0"/>
              <a:t>If the meaning is hidden within data presented, but not extracted, it will not get picked up.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4AC8F0-BC47-484D-B830-F1DA3E1F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48C4-5437-4A2B-8AF1-5323F9CF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14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1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FF7E-0582-421B-879A-6B56A62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7A8E-01F6-4478-850B-E1BEF8B1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Intuitive Approaches to Feature Engineering:</a:t>
            </a:r>
          </a:p>
          <a:p>
            <a:pPr>
              <a:buFontTx/>
              <a:buChar char="-"/>
            </a:pPr>
            <a:r>
              <a:rPr lang="en-US" dirty="0"/>
              <a:t>Normalizing or standardizing features to eliminate range imbalances. Example: house price forecast (number bedrooms vs. </a:t>
            </a:r>
            <a:r>
              <a:rPr lang="en-US" dirty="0" err="1"/>
              <a:t>sq.ft</a:t>
            </a:r>
            <a:r>
              <a:rPr lang="en-US" dirty="0"/>
              <a:t>. house)</a:t>
            </a:r>
          </a:p>
          <a:p>
            <a:pPr>
              <a:buFontTx/>
              <a:buChar char="-"/>
            </a:pPr>
            <a:r>
              <a:rPr lang="en-US" dirty="0"/>
              <a:t>Abstracting features to counter drift over time. Example: </a:t>
            </a:r>
            <a:r>
              <a:rPr lang="en-US" dirty="0" err="1"/>
              <a:t>Harddrives</a:t>
            </a:r>
            <a:r>
              <a:rPr lang="en-US" dirty="0"/>
              <a:t> / SSD  in laptops, stock prices after stock split</a:t>
            </a:r>
          </a:p>
          <a:p>
            <a:pPr>
              <a:buFontTx/>
              <a:buChar char="-"/>
            </a:pPr>
            <a:r>
              <a:rPr lang="en-US" dirty="0"/>
              <a:t>Amplifying values to pronounce importance of a signal. Example: analyzing faint radio signals or background noise in audio / visual data.</a:t>
            </a:r>
          </a:p>
          <a:p>
            <a:pPr>
              <a:buFontTx/>
              <a:buChar char="-"/>
            </a:pPr>
            <a:r>
              <a:rPr lang="en-US" dirty="0"/>
              <a:t>Creating features out of existing data. Example: Creating Day-of-Week out of date for weekly pattern</a:t>
            </a:r>
          </a:p>
          <a:p>
            <a:pPr>
              <a:buFontTx/>
              <a:buChar char="-"/>
            </a:pPr>
            <a:r>
              <a:rPr lang="en-US" dirty="0"/>
              <a:t>Creating additional dimensionality. Example: volume out of three dimensions</a:t>
            </a:r>
          </a:p>
          <a:p>
            <a:pPr>
              <a:buFontTx/>
              <a:buChar char="-"/>
            </a:pPr>
            <a:r>
              <a:rPr lang="en-US" dirty="0"/>
              <a:t>Reducing dimensionality. Example: grouping data by region or grouping languages by family.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F08448-F4D6-4DF5-BEF2-9F579575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44EE4-C941-4147-828A-5F6AE650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15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7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2C07-A41C-40AB-BFA2-F4E6A658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428F-4C66-412A-BD89-AE4FF8BF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Creative Approaches to Feature Engineering:</a:t>
            </a:r>
          </a:p>
          <a:p>
            <a:pPr>
              <a:buFontTx/>
              <a:buChar char="-"/>
            </a:pPr>
            <a:r>
              <a:rPr lang="en-US" dirty="0"/>
              <a:t>Combining existing numerical features mathematically</a:t>
            </a:r>
          </a:p>
          <a:p>
            <a:pPr>
              <a:buFontTx/>
              <a:buChar char="-"/>
            </a:pPr>
            <a:r>
              <a:rPr lang="en-US" dirty="0"/>
              <a:t>Chaining existing categorical features</a:t>
            </a:r>
          </a:p>
          <a:p>
            <a:pPr>
              <a:buFontTx/>
              <a:buChar char="-"/>
            </a:pPr>
            <a:r>
              <a:rPr lang="en-US" dirty="0"/>
              <a:t>Grouping categories in dependence of available observations and additional dimensionality</a:t>
            </a:r>
          </a:p>
          <a:p>
            <a:pPr>
              <a:buFontTx/>
              <a:buChar char="-"/>
            </a:pPr>
            <a:r>
              <a:rPr lang="en-US" dirty="0"/>
              <a:t>Creating categories based on statistically inferred threshold values in available data</a:t>
            </a:r>
          </a:p>
          <a:p>
            <a:pPr>
              <a:buFontTx/>
              <a:buChar char="-"/>
            </a:pPr>
            <a:r>
              <a:rPr lang="en-US" dirty="0"/>
              <a:t>Combining categorical features to create a matrix of occurring combinations</a:t>
            </a:r>
          </a:p>
          <a:p>
            <a:pPr>
              <a:buFontTx/>
              <a:buChar char="-"/>
            </a:pPr>
            <a:r>
              <a:rPr lang="en-US" dirty="0"/>
              <a:t>Use ML algorithm output based on a sub-selection of features as additional feature for a second stage (be wary of data leakage)</a:t>
            </a:r>
          </a:p>
          <a:p>
            <a:pPr marL="0" indent="0">
              <a:buNone/>
            </a:pPr>
            <a:r>
              <a:rPr lang="en-US" dirty="0"/>
              <a:t>Complimentary Approaches to Feature Engineering:</a:t>
            </a:r>
          </a:p>
          <a:p>
            <a:pPr>
              <a:buFontTx/>
              <a:buChar char="-"/>
            </a:pPr>
            <a:r>
              <a:rPr lang="en-US" dirty="0"/>
              <a:t>Add external data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845941-6410-4170-A36C-0C3F5E7C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D551-9F25-4EBC-A81E-B031456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16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7EF8-7A50-4129-8857-499950C7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Demo Notebook: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846A-E557-4D02-9A0C-58205DA0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84DC33-28CE-40AF-ABBF-D5E028AE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C7E64-67C0-4887-9B74-D97DA554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17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B4C7-CD8E-436E-A528-E45A1221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2567-66DC-43CA-964E-D29322DE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Using MCC as evaluation metric and selected Features</a:t>
            </a:r>
          </a:p>
          <a:p>
            <a:r>
              <a:rPr lang="en-US" dirty="0"/>
              <a:t>Baseline: (default models): Best: 0.763 in &lt; 2 min.</a:t>
            </a:r>
          </a:p>
          <a:p>
            <a:r>
              <a:rPr lang="en-US" dirty="0"/>
              <a:t>Deep Dive: (modified feature selection, default models): Best 0.793 in &lt; 10 sec.</a:t>
            </a:r>
          </a:p>
          <a:p>
            <a:r>
              <a:rPr lang="en-US" dirty="0"/>
              <a:t>Standard Scaler: (modified feature selection, default models): Best 0.860, in &lt; 10 sec.</a:t>
            </a:r>
          </a:p>
          <a:p>
            <a:r>
              <a:rPr lang="en-US" dirty="0" err="1"/>
              <a:t>MinMax</a:t>
            </a:r>
            <a:r>
              <a:rPr lang="en-US" dirty="0"/>
              <a:t> Scaler: (modified feature selection, default models): Best 0.834, in &lt; 10 sec.</a:t>
            </a:r>
          </a:p>
          <a:p>
            <a:r>
              <a:rPr lang="en-US" dirty="0"/>
              <a:t>PCA: (modified feature selection, default models): Best 0.777, in &lt; 10 sec.</a:t>
            </a:r>
          </a:p>
          <a:p>
            <a:r>
              <a:rPr lang="en-US" dirty="0"/>
              <a:t>Std Scaler plus PCA: (modified feature selection, default models): Best 0.857, in &lt; 10 sec.</a:t>
            </a:r>
          </a:p>
          <a:p>
            <a:r>
              <a:rPr lang="en-US" dirty="0" err="1"/>
              <a:t>MinMax</a:t>
            </a:r>
            <a:r>
              <a:rPr lang="en-US" dirty="0"/>
              <a:t> </a:t>
            </a:r>
            <a:r>
              <a:rPr lang="en-US" dirty="0" err="1"/>
              <a:t>Sclr</a:t>
            </a:r>
            <a:r>
              <a:rPr lang="en-US" dirty="0"/>
              <a:t> pls PCA</a:t>
            </a:r>
            <a:r>
              <a:rPr lang="en-US" dirty="0">
                <a:sym typeface="Wingdings" panose="05000000000000000000" pitchFamily="2" charset="2"/>
              </a:rPr>
              <a:t>: (</a:t>
            </a:r>
            <a:r>
              <a:rPr lang="en-US" dirty="0"/>
              <a:t>modified feature selection, default models</a:t>
            </a:r>
            <a:r>
              <a:rPr lang="en-US" dirty="0">
                <a:sym typeface="Wingdings" panose="05000000000000000000" pitchFamily="2" charset="2"/>
              </a:rPr>
              <a:t>): Best 0.824, in &lt; 10 sec.</a:t>
            </a:r>
          </a:p>
          <a:p>
            <a:r>
              <a:rPr lang="en-US" dirty="0">
                <a:sym typeface="Wingdings" panose="05000000000000000000" pitchFamily="2" charset="2"/>
              </a:rPr>
              <a:t>Std </a:t>
            </a:r>
            <a:r>
              <a:rPr lang="en-US" dirty="0" err="1">
                <a:sym typeface="Wingdings" panose="05000000000000000000" pitchFamily="2" charset="2"/>
              </a:rPr>
              <a:t>Sclr</a:t>
            </a:r>
            <a:r>
              <a:rPr lang="en-US" dirty="0">
                <a:sym typeface="Wingdings" panose="05000000000000000000" pitchFamily="2" charset="2"/>
              </a:rPr>
              <a:t>, PCA, Std </a:t>
            </a:r>
            <a:r>
              <a:rPr lang="en-US" dirty="0" err="1">
                <a:sym typeface="Wingdings" panose="05000000000000000000" pitchFamily="2" charset="2"/>
              </a:rPr>
              <a:t>Sclr</a:t>
            </a:r>
            <a:r>
              <a:rPr lang="en-US" dirty="0">
                <a:sym typeface="Wingdings" panose="05000000000000000000" pitchFamily="2" charset="2"/>
              </a:rPr>
              <a:t>: (modified feature selection, tuned models): Best 0.863, in &lt; 15 sec.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results of 0.86 and 0.863 mean: 43 and 41 incorrectly classified observations or an error rate of 7.167% and 6.83% respectively (relative to the target which has deliberately flipped labels)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Note: only deviation from default model is setting a random state for reproducibility and fair comparison</a:t>
            </a:r>
            <a:endParaRPr lang="en-US" sz="2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AC1B0F-52B2-4B49-BBBB-25BE21DF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F59B2-F7F5-41BD-AC89-F52B7522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18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7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F774-25B9-46B9-9FD1-6F0EFCCE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6876-5D77-4C86-9031-AE79CB8A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Boruta package utilized for Feature Selection is a convenient shortcut. The paper it is based on has a few shortcomings which result in inconsistent - and depending on the dataset unintentional - results. The implementation does not follow the paper and is at best a rough approximation on some of the core principles. Use cautiously and verify results.</a:t>
            </a:r>
          </a:p>
          <a:p>
            <a:r>
              <a:rPr lang="en-US" dirty="0"/>
              <a:t>As demonstrated, a better feature selection is available.</a:t>
            </a:r>
          </a:p>
          <a:p>
            <a:r>
              <a:rPr lang="en-US" dirty="0"/>
              <a:t>As demonstrated, Feature Selection and Feature Engineering outperform algorithm tuning by a wide margin, especially when combined.</a:t>
            </a:r>
          </a:p>
          <a:p>
            <a:r>
              <a:rPr lang="en-US" dirty="0"/>
              <a:t>On this dataset, it is hard and taxed with significant effort to get two (2) observations more correctly classified.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F70BEB-18A0-4E05-AAA0-7DEF06EF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9471-9956-4092-BBBF-DCE35411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19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E45-94C6-477D-827A-00816E15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083"/>
          </a:xfrm>
        </p:spPr>
        <p:txBody>
          <a:bodyPr/>
          <a:lstStyle/>
          <a:p>
            <a:r>
              <a:rPr lang="en-US" dirty="0"/>
              <a:t>Don’t trust me – trust these: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0E6D5D-2F1C-4726-8357-F71A51542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237" y="2202637"/>
            <a:ext cx="10515600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Actually the success of all Machine Learning algorithms depends on how you present the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Mohammad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Pezeshki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answer to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3"/>
              </a:rPr>
              <a:t>What are some general tips on feature selection and engineering that every data scientist should know?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3C52D3-E209-4DCD-97CE-856D0F25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51" y="1197915"/>
            <a:ext cx="10515600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The algorithms we used are very standard for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Kagglers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. […]  We spent most of our efforts in feature engineering.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Xavier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Conort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on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4"/>
              </a:rPr>
              <a:t>Q&amp;A with Xavier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4"/>
              </a:rPr>
              <a:t>Conort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 on winning the Flight Quest challenge on Kaggle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521A9C-F266-4B5C-A9CF-71E3E3BA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94" y="4560939"/>
            <a:ext cx="10515600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you have to turn your inputs into things the algorithm can understand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Shayne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Miel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answer to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5"/>
              </a:rPr>
              <a:t>What is the intuitive explanation of feature engineering in machine learning?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788639-5A6E-4E19-9629-A102BDDA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82" y="5273978"/>
            <a:ext cx="10515600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…some machine learning projects succeed and some fail. What makes the difference? Easily the most important factor is the features used.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Pedro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Domingos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in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6"/>
              </a:rPr>
              <a:t>A Few Useful Things to Know about Machine Learning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E84132-EC69-4B1B-9EF1-EFEF88BC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82" y="3226109"/>
            <a:ext cx="10515600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Basically,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xgboost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or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lightgbm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and Neural Nets are the algorithms used in Kaggle competitions. Featur</a:t>
            </a:r>
            <a:r>
              <a:rPr lang="en-US" altLang="en-US" sz="2400" i="1" dirty="0">
                <a:solidFill>
                  <a:srgbClr val="555555"/>
                </a:solidFill>
                <a:latin typeface="Helvetica Neue"/>
              </a:rPr>
              <a:t>e Selection and Creative Feature Engineering decides which Teams will win.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Anthony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Goldbloom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(CEO Kaggle), </a:t>
            </a:r>
            <a:r>
              <a:rPr lang="en-US" altLang="en-US" sz="1100" dirty="0">
                <a:solidFill>
                  <a:srgbClr val="555555"/>
                </a:solidFill>
                <a:latin typeface="Helvetica Neue"/>
              </a:rPr>
              <a:t>during a conversation.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4FFCF2C-FE06-49E8-8178-957CF039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B7405-816F-44F7-A01E-6F3C749C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0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4ED7-F15B-4240-BB3D-A22D34A0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E7B3-8370-4588-82EC-2D577112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/>
              <a:t>Using MCC as evaluation metric</a:t>
            </a:r>
          </a:p>
          <a:p>
            <a:r>
              <a:rPr lang="en-US" sz="2200" dirty="0"/>
              <a:t>Naïve approach: (using all data and default models): Best: 0.51 in 45 sec.</a:t>
            </a:r>
          </a:p>
          <a:p>
            <a:r>
              <a:rPr lang="en-US" sz="2200" dirty="0"/>
              <a:t>Brute Force: (all data, parameter tuning in models): Best 0.72 in 99 hrs. (4 days, 3 hrs.)</a:t>
            </a:r>
          </a:p>
          <a:p>
            <a:r>
              <a:rPr lang="en-US" sz="2200" dirty="0"/>
              <a:t>Feature Selection: (default models): Best: 0.763 in &lt; 2 min.</a:t>
            </a:r>
          </a:p>
          <a:p>
            <a:r>
              <a:rPr lang="en-US" sz="2200" dirty="0"/>
              <a:t>Deep Dive: (modified feature selection, default models): Best 0.793 in &lt; 10 sec.</a:t>
            </a:r>
          </a:p>
          <a:p>
            <a:r>
              <a:rPr lang="en-US" sz="2200" dirty="0"/>
              <a:t>Standard Scaler: (modified feature selection, default models): Best 0.860, in &lt; 10 sec.</a:t>
            </a:r>
          </a:p>
          <a:p>
            <a:pPr marL="0" indent="0">
              <a:buNone/>
            </a:pPr>
            <a:r>
              <a:rPr lang="en-US" sz="2200" dirty="0"/>
              <a:t>Significant effort required to tune the parameters:</a:t>
            </a:r>
          </a:p>
          <a:p>
            <a:r>
              <a:rPr lang="en-US" sz="2200" dirty="0">
                <a:sym typeface="Wingdings" panose="05000000000000000000" pitchFamily="2" charset="2"/>
              </a:rPr>
              <a:t>Std </a:t>
            </a:r>
            <a:r>
              <a:rPr lang="en-US" sz="2200" dirty="0" err="1">
                <a:sym typeface="Wingdings" panose="05000000000000000000" pitchFamily="2" charset="2"/>
              </a:rPr>
              <a:t>Sclr</a:t>
            </a:r>
            <a:r>
              <a:rPr lang="en-US" sz="2200" dirty="0">
                <a:sym typeface="Wingdings" panose="05000000000000000000" pitchFamily="2" charset="2"/>
              </a:rPr>
              <a:t>, PCA, Std </a:t>
            </a:r>
            <a:r>
              <a:rPr lang="en-US" sz="2200" dirty="0" err="1">
                <a:sym typeface="Wingdings" panose="05000000000000000000" pitchFamily="2" charset="2"/>
              </a:rPr>
              <a:t>Sclr</a:t>
            </a:r>
            <a:r>
              <a:rPr lang="en-US" sz="2200" dirty="0">
                <a:sym typeface="Wingdings" panose="05000000000000000000" pitchFamily="2" charset="2"/>
              </a:rPr>
              <a:t>: (modified feature selection, tuned models): Best 0.863, in &lt; 15 sec.</a:t>
            </a:r>
            <a:endParaRPr lang="en-US" sz="2200" dirty="0"/>
          </a:p>
          <a:p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C3002D-2278-4577-8F4E-6E2FF7A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82A71-C21C-4008-8D7F-D50321A6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20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621-BF70-451D-B45C-4EE1D2D44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Feature</a:t>
            </a:r>
            <a:br>
              <a:rPr lang="en-US" dirty="0"/>
            </a:br>
            <a:r>
              <a:rPr lang="en-US" dirty="0"/>
              <a:t>Selection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4C89-D4AF-4F53-8931-DDD20E5E8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Matters.</a:t>
            </a:r>
          </a:p>
          <a:p>
            <a:endParaRPr lang="en-US" dirty="0"/>
          </a:p>
          <a:p>
            <a:r>
              <a:rPr lang="en-US"/>
              <a:t>Thank you.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523C57-44A2-451E-BD67-6342074B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1FB28-B8C6-4C5D-9B9B-E9D188C0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21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C416-A8F4-4CF4-8327-CECA6A6D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24A4-B85C-4123-91A3-8F59E1B8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Dataset the demos are based on</a:t>
            </a:r>
          </a:p>
          <a:p>
            <a:r>
              <a:rPr lang="en-US" dirty="0"/>
              <a:t>2. Feature Selection</a:t>
            </a:r>
          </a:p>
          <a:p>
            <a:r>
              <a:rPr lang="en-US" dirty="0"/>
              <a:t>3. Feature Engineering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A514DE-ED79-4490-8B5D-0D027BF0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18B3-382C-440D-85E7-E8279725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3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3244-F194-45B2-92ED-2465857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Dataset. MADELON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6EC1-81ED-442A-8920-6D63ED82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used for the demonstrations is a synthetic dataset created by Isabelle Guyon (Prof. for DS @ </a:t>
            </a:r>
            <a:r>
              <a:rPr lang="en-US" dirty="0" err="1"/>
              <a:t>Université</a:t>
            </a:r>
            <a:r>
              <a:rPr lang="en-US" dirty="0"/>
              <a:t> Paris-</a:t>
            </a:r>
            <a:r>
              <a:rPr lang="en-US" dirty="0" err="1"/>
              <a:t>Saclay</a:t>
            </a:r>
            <a:r>
              <a:rPr lang="en-US" dirty="0"/>
              <a:t>; inventor of SVM-RFE) for the purpose of demonstrating feature selection and feature engineering.</a:t>
            </a:r>
          </a:p>
          <a:p>
            <a:pPr marL="0" indent="0">
              <a:buNone/>
            </a:pPr>
            <a:r>
              <a:rPr lang="en-US" dirty="0"/>
              <a:t>It consists of 2000 training observations, 500 features with integers in the range 0…1000 and a target of -1 or 1 (equally distributed).</a:t>
            </a:r>
          </a:p>
          <a:p>
            <a:pPr marL="0" indent="0">
              <a:buNone/>
            </a:pPr>
            <a:r>
              <a:rPr lang="en-US" dirty="0"/>
              <a:t>Further, 600 test observations in the same manner.</a:t>
            </a:r>
          </a:p>
          <a:p>
            <a:pPr marL="0" indent="0">
              <a:buNone/>
            </a:pPr>
            <a:r>
              <a:rPr lang="en-US" dirty="0"/>
              <a:t>Details: http://archive.ics.uci.edu/ml/datasets/madelon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AD17B-53D4-4550-9ED1-916FE25F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5DB5C-DC5A-46FD-901F-06CF0528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4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66FB-1B7C-4AED-AFF3-D0AA5B53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7528-BF93-4207-8A6A-ECE75B17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Intuition behind feature selection is to only provide features supporting the signal to an ML algorithm and suppress the features adding noise.</a:t>
            </a:r>
          </a:p>
          <a:p>
            <a:r>
              <a:rPr lang="en-US" dirty="0"/>
              <a:t>Feature Selection is fundamentally different from feature elimination and dimensionality reduction:</a:t>
            </a:r>
          </a:p>
          <a:p>
            <a:pPr lvl="1"/>
            <a:r>
              <a:rPr lang="en-US" dirty="0"/>
              <a:t>Feature elimination recursively eliminates the feature that adds the least value while examining against the remainder of features.</a:t>
            </a:r>
          </a:p>
          <a:p>
            <a:pPr lvl="1"/>
            <a:r>
              <a:rPr lang="en-US" dirty="0"/>
              <a:t>Dimensionality reduction does not eliminate any data, but alters the composition of the data in a mathematical way. The original data can be reconstructed out of the result.</a:t>
            </a:r>
          </a:p>
          <a:p>
            <a:pPr lvl="1"/>
            <a:r>
              <a:rPr lang="en-US" dirty="0"/>
              <a:t>Feature Selection selects all the features that add value starting from zero.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221888-333D-4296-967A-DB798565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5DCD2-BF82-4D8A-8866-588852DA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5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9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7445-0C30-4F9C-BC61-1B14585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209A-CE93-4810-BA9E-C14DABBB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1631D9-28C2-412B-9E9A-1057409A4177}"/>
              </a:ext>
            </a:extLst>
          </p:cNvPr>
          <p:cNvGrpSpPr/>
          <p:nvPr/>
        </p:nvGrpSpPr>
        <p:grpSpPr>
          <a:xfrm>
            <a:off x="3332284" y="2796747"/>
            <a:ext cx="5099539" cy="2409093"/>
            <a:chOff x="2804746" y="2637692"/>
            <a:chExt cx="5099539" cy="24090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48D1C0-188B-43FF-B616-A05642C64382}"/>
                </a:ext>
              </a:extLst>
            </p:cNvPr>
            <p:cNvSpPr/>
            <p:nvPr/>
          </p:nvSpPr>
          <p:spPr>
            <a:xfrm>
              <a:off x="2804746" y="2637692"/>
              <a:ext cx="5099539" cy="24090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All Features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717372-2027-48B9-892F-28E5F9777D5B}"/>
                </a:ext>
              </a:extLst>
            </p:cNvPr>
            <p:cNvSpPr/>
            <p:nvPr/>
          </p:nvSpPr>
          <p:spPr>
            <a:xfrm>
              <a:off x="4985239" y="3314701"/>
              <a:ext cx="2373923" cy="12045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Features with Signal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135763-A88B-4C48-8A86-4766EB1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D175-654B-45D5-8EF5-06D63F9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6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D3E9-B1B2-4E1D-9324-7C1CA55B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Is it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2A2C-B589-452E-AD6B-3D3FBD21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Would a ML algorithm not disregard the unimportant features no matter what?</a:t>
            </a:r>
          </a:p>
          <a:p>
            <a:pPr lvl="1"/>
            <a:r>
              <a:rPr lang="en-US" dirty="0"/>
              <a:t>No. The intuition behind each ML algorithm is to fit to the data presented. This includes all the noise presented as well. The result is a model fitting to the data plus noise presented during training. Provisions in the algorithm can only limit the adverse effects to a degree, but not eliminate them.</a:t>
            </a:r>
          </a:p>
          <a:p>
            <a:pPr lvl="1"/>
            <a:r>
              <a:rPr lang="en-US" dirty="0"/>
              <a:t>Especially vulnerable are boosted algorithms, as these can’t learn basic and learnable combinations of weak hypotheses when presented with random noise.</a:t>
            </a:r>
          </a:p>
          <a:p>
            <a:r>
              <a:rPr lang="en-US" dirty="0"/>
              <a:t>Can tuning, cross-validation, train-test-validate split compensate for this?</a:t>
            </a:r>
          </a:p>
          <a:p>
            <a:pPr lvl="1"/>
            <a:r>
              <a:rPr lang="en-US" dirty="0"/>
              <a:t>To a certain extend. But it is computationally expensive to achieve small gains.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30C258-2CC0-4A3A-929C-10E5B8AC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17910-716D-4821-8DE6-720D40A5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7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6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64AC-3A40-4FF1-A9A5-A293BF5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271B-1BD0-4931-8D7E-A2B3A23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is to add one feature out of all not included features at a time and evaluate which one results in the biggest improvement. Repeat until no further improvement can be achieved.</a:t>
            </a:r>
          </a:p>
          <a:p>
            <a:r>
              <a:rPr lang="en-US" dirty="0"/>
              <a:t>One method is to subtract one feature out of all remaining features at a time and evaluate which one results in no or the least reduction in the result. Repeat until no feature can be removed without effecting the results.</a:t>
            </a:r>
          </a:p>
          <a:p>
            <a:r>
              <a:rPr lang="en-US" dirty="0"/>
              <a:t>Both these approaches have the negative effect of being effected by the actual data (overfitting), the sequence (of adding / subtracting features), the evaluation method used and the remainder of features.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E1F9B4-0FDC-4CBC-AC0F-2FBE2B58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6DC68-8385-4F03-AB8E-0F3B40B0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8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6DE1-93D3-48E9-A7E0-AE080C72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Then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6A77-4557-4FD8-ABCF-AC9C9F2E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evaluates each feature against itself:</a:t>
            </a:r>
          </a:p>
          <a:p>
            <a:pPr lvl="1"/>
            <a:r>
              <a:rPr lang="en-US" dirty="0"/>
              <a:t>The feature to be evaluated is being copied as additional (shadow) feature into the same dataset.</a:t>
            </a:r>
          </a:p>
          <a:p>
            <a:pPr lvl="1"/>
            <a:r>
              <a:rPr lang="en-US" dirty="0"/>
              <a:t>The sequence of the values in this feature gets randomized.</a:t>
            </a:r>
          </a:p>
          <a:p>
            <a:pPr lvl="1"/>
            <a:r>
              <a:rPr lang="en-US" dirty="0"/>
              <a:t>The importance of the original feature and the shadow feature gets evaluated after several model runs. If the shadow feature has a higher or equal importance then the original feature, the original feature does not add value.</a:t>
            </a:r>
          </a:p>
          <a:p>
            <a:pPr lvl="1"/>
            <a:r>
              <a:rPr lang="en-US" dirty="0"/>
              <a:t>Repeat for each feature.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0276A4-2DE9-4A9F-9C16-96D1BD47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AB98-5255-4525-8B59-914FFA67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9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1992</Words>
  <Application>Microsoft Office PowerPoint</Application>
  <PresentationFormat>Widescreen</PresentationFormat>
  <Paragraphs>173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Wingdings</vt:lpstr>
      <vt:lpstr>Office Theme</vt:lpstr>
      <vt:lpstr>The Art of Feature Selection and Engineering</vt:lpstr>
      <vt:lpstr>Don’t trust me – trust these:</vt:lpstr>
      <vt:lpstr>Syllabus</vt:lpstr>
      <vt:lpstr>The Dataset. MADELON</vt:lpstr>
      <vt:lpstr>Feature Selection. Why?</vt:lpstr>
      <vt:lpstr>Feature Selection. Why?</vt:lpstr>
      <vt:lpstr>Feature Selection. Is it necessary?</vt:lpstr>
      <vt:lpstr>Feature Selection. How?</vt:lpstr>
      <vt:lpstr>Feature Selection. Then How?</vt:lpstr>
      <vt:lpstr>Feature Selection. Demo Notebook</vt:lpstr>
      <vt:lpstr>Feature Selection. The Results:</vt:lpstr>
      <vt:lpstr>Feature Engineering. Why?</vt:lpstr>
      <vt:lpstr>Feature Engineering. Is it necessary?</vt:lpstr>
      <vt:lpstr>Feature Engineering. Is it necessary?</vt:lpstr>
      <vt:lpstr>Feature Engineering. How?</vt:lpstr>
      <vt:lpstr>Feature Engineering. How?</vt:lpstr>
      <vt:lpstr>Feature Engineering. Demo Notebook:</vt:lpstr>
      <vt:lpstr>Feature Engineering. Results:</vt:lpstr>
      <vt:lpstr>Feature Engineering: Remarks</vt:lpstr>
      <vt:lpstr>Overall Results:</vt:lpstr>
      <vt:lpstr>The Art of Feature Selection and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Feature Engineering</dc:title>
  <dc:creator>Dirk Biesinger (HCL America Inc)</dc:creator>
  <cp:lastModifiedBy>Dirk Biesinger (HCL America Inc)</cp:lastModifiedBy>
  <cp:revision>2</cp:revision>
  <dcterms:created xsi:type="dcterms:W3CDTF">2018-04-06T21:48:49Z</dcterms:created>
  <dcterms:modified xsi:type="dcterms:W3CDTF">2018-06-13T14:50:20Z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v-dibies@microsoft.com</vt:lpwstr>
  </property>
  <property fmtid="{D5CDD505-2E9C-101B-9397-08002B2CF9AE}" pid="5" name="MSIP_Label_f42aa342-8706-4288-bd11-ebb85995028c_SetDate">
    <vt:lpwstr>2018-04-06T22:23:34.6094000Z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