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617" r:id="rId2"/>
    <p:sldId id="620" r:id="rId3"/>
    <p:sldId id="621" r:id="rId4"/>
    <p:sldId id="622" r:id="rId5"/>
    <p:sldId id="623" r:id="rId6"/>
    <p:sldId id="589" r:id="rId7"/>
    <p:sldId id="612" r:id="rId8"/>
    <p:sldId id="613" r:id="rId9"/>
    <p:sldId id="614" r:id="rId10"/>
    <p:sldId id="615" r:id="rId11"/>
    <p:sldId id="616" r:id="rId12"/>
    <p:sldId id="618" r:id="rId13"/>
    <p:sldId id="619" r:id="rId14"/>
    <p:sldId id="624" r:id="rId15"/>
    <p:sldId id="625" r:id="rId16"/>
    <p:sldId id="626" r:id="rId17"/>
    <p:sldId id="627" r:id="rId18"/>
    <p:sldId id="628" r:id="rId19"/>
    <p:sldId id="629" r:id="rId20"/>
    <p:sldId id="630" r:id="rId21"/>
    <p:sldId id="631" r:id="rId22"/>
    <p:sldId id="632" r:id="rId23"/>
    <p:sldId id="633" r:id="rId24"/>
    <p:sldId id="634" r:id="rId25"/>
    <p:sldId id="635" r:id="rId26"/>
    <p:sldId id="531" r:id="rId2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33CC33"/>
    <a:srgbClr val="005600"/>
    <a:srgbClr val="4D4D4C"/>
    <a:srgbClr val="343433"/>
    <a:srgbClr val="FF6C00"/>
    <a:srgbClr val="38AA00"/>
    <a:srgbClr val="766363"/>
    <a:srgbClr val="FFF5EA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66FC1E-7178-D0A0-23FB-F2A2A99DD626}" v="387" dt="2024-09-19T03:09:00.953"/>
    <p1510:client id="{8A127265-A465-BD2D-B7D1-F5688837ED8F}" v="2" dt="2024-09-20T14:33:40.605"/>
    <p1510:client id="{9BE7B718-59D5-EAE2-A9AE-9827D539533C}" v="208" dt="2024-09-18T20:32:20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595"/>
        <p:guide pos="3840"/>
        <p:guide orient="horz" pos="187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herin Sarai Lopez Useche" userId="S::kslopez89@soy.sena.edu.co::43076852-5312-46fd-bfbc-80466573dd81" providerId="AD" clId="Web-{3F66FC1E-7178-D0A0-23FB-F2A2A99DD626}"/>
    <pc:docChg chg="addSld modSld sldOrd">
      <pc:chgData name="Katherin Sarai Lopez Useche" userId="S::kslopez89@soy.sena.edu.co::43076852-5312-46fd-bfbc-80466573dd81" providerId="AD" clId="Web-{3F66FC1E-7178-D0A0-23FB-F2A2A99DD626}" dt="2024-09-19T03:09:00.953" v="344" actId="14100"/>
      <pc:docMkLst>
        <pc:docMk/>
      </pc:docMkLst>
      <pc:sldChg chg="modSp">
        <pc:chgData name="Katherin Sarai Lopez Useche" userId="S::kslopez89@soy.sena.edu.co::43076852-5312-46fd-bfbc-80466573dd81" providerId="AD" clId="Web-{3F66FC1E-7178-D0A0-23FB-F2A2A99DD626}" dt="2024-09-19T01:52:55.363" v="19" actId="20577"/>
        <pc:sldMkLst>
          <pc:docMk/>
          <pc:sldMk cId="3408578804" sldId="589"/>
        </pc:sldMkLst>
        <pc:spChg chg="mod">
          <ac:chgData name="Katherin Sarai Lopez Useche" userId="S::kslopez89@soy.sena.edu.co::43076852-5312-46fd-bfbc-80466573dd81" providerId="AD" clId="Web-{3F66FC1E-7178-D0A0-23FB-F2A2A99DD626}" dt="2024-09-19T01:52:55.363" v="19" actId="20577"/>
          <ac:spMkLst>
            <pc:docMk/>
            <pc:sldMk cId="3408578804" sldId="589"/>
            <ac:spMk id="4" creationId="{FD681FCD-A1E5-56EB-FE24-DB0E128D6525}"/>
          </ac:spMkLst>
        </pc:spChg>
      </pc:sldChg>
      <pc:sldChg chg="delSp modSp">
        <pc:chgData name="Katherin Sarai Lopez Useche" userId="S::kslopez89@soy.sena.edu.co::43076852-5312-46fd-bfbc-80466573dd81" providerId="AD" clId="Web-{3F66FC1E-7178-D0A0-23FB-F2A2A99DD626}" dt="2024-09-19T01:51:42.861" v="13" actId="1076"/>
        <pc:sldMkLst>
          <pc:docMk/>
          <pc:sldMk cId="2507653710" sldId="622"/>
        </pc:sldMkLst>
        <pc:spChg chg="mod">
          <ac:chgData name="Katherin Sarai Lopez Useche" userId="S::kslopez89@soy.sena.edu.co::43076852-5312-46fd-bfbc-80466573dd81" providerId="AD" clId="Web-{3F66FC1E-7178-D0A0-23FB-F2A2A99DD626}" dt="2024-09-19T01:51:42.861" v="13" actId="1076"/>
          <ac:spMkLst>
            <pc:docMk/>
            <pc:sldMk cId="2507653710" sldId="622"/>
            <ac:spMk id="5" creationId="{55D9038D-047D-5C63-3399-860B97A52B01}"/>
          </ac:spMkLst>
        </pc:spChg>
        <pc:spChg chg="del">
          <ac:chgData name="Katherin Sarai Lopez Useche" userId="S::kslopez89@soy.sena.edu.co::43076852-5312-46fd-bfbc-80466573dd81" providerId="AD" clId="Web-{3F66FC1E-7178-D0A0-23FB-F2A2A99DD626}" dt="2024-09-19T01:51:33.658" v="10"/>
          <ac:spMkLst>
            <pc:docMk/>
            <pc:sldMk cId="2507653710" sldId="622"/>
            <ac:spMk id="8" creationId="{2C8DE87D-00F1-2C89-8524-E144167D9882}"/>
          </ac:spMkLst>
        </pc:spChg>
        <pc:picChg chg="del">
          <ac:chgData name="Katherin Sarai Lopez Useche" userId="S::kslopez89@soy.sena.edu.co::43076852-5312-46fd-bfbc-80466573dd81" providerId="AD" clId="Web-{3F66FC1E-7178-D0A0-23FB-F2A2A99DD626}" dt="2024-09-19T01:51:33.658" v="11"/>
          <ac:picMkLst>
            <pc:docMk/>
            <pc:sldMk cId="2507653710" sldId="622"/>
            <ac:picMk id="3" creationId="{40AA19B7-CF23-576B-7E58-9FAE0D7A7FF9}"/>
          </ac:picMkLst>
        </pc:picChg>
        <pc:picChg chg="mod">
          <ac:chgData name="Katherin Sarai Lopez Useche" userId="S::kslopez89@soy.sena.edu.co::43076852-5312-46fd-bfbc-80466573dd81" providerId="AD" clId="Web-{3F66FC1E-7178-D0A0-23FB-F2A2A99DD626}" dt="2024-09-19T01:51:36.314" v="12" actId="1076"/>
          <ac:picMkLst>
            <pc:docMk/>
            <pc:sldMk cId="2507653710" sldId="622"/>
            <ac:picMk id="7" creationId="{45E37E64-F5A4-BF54-EC24-226CDEC756AD}"/>
          </ac:picMkLst>
        </pc:picChg>
      </pc:sldChg>
      <pc:sldChg chg="addSp modSp">
        <pc:chgData name="Katherin Sarai Lopez Useche" userId="S::kslopez89@soy.sena.edu.co::43076852-5312-46fd-bfbc-80466573dd81" providerId="AD" clId="Web-{3F66FC1E-7178-D0A0-23FB-F2A2A99DD626}" dt="2024-09-19T01:51:30.251" v="9" actId="1076"/>
        <pc:sldMkLst>
          <pc:docMk/>
          <pc:sldMk cId="467317858" sldId="623"/>
        </pc:sldMkLst>
        <pc:spChg chg="mod">
          <ac:chgData name="Katherin Sarai Lopez Useche" userId="S::kslopez89@soy.sena.edu.co::43076852-5312-46fd-bfbc-80466573dd81" providerId="AD" clId="Web-{3F66FC1E-7178-D0A0-23FB-F2A2A99DD626}" dt="2024-09-19T01:51:19.736" v="7" actId="1076"/>
          <ac:spMkLst>
            <pc:docMk/>
            <pc:sldMk cId="467317858" sldId="623"/>
            <ac:spMk id="5" creationId="{55D9038D-047D-5C63-3399-860B97A52B01}"/>
          </ac:spMkLst>
        </pc:spChg>
        <pc:spChg chg="add mod">
          <ac:chgData name="Katherin Sarai Lopez Useche" userId="S::kslopez89@soy.sena.edu.co::43076852-5312-46fd-bfbc-80466573dd81" providerId="AD" clId="Web-{3F66FC1E-7178-D0A0-23FB-F2A2A99DD626}" dt="2024-09-19T01:51:30.251" v="9" actId="1076"/>
          <ac:spMkLst>
            <pc:docMk/>
            <pc:sldMk cId="467317858" sldId="623"/>
            <ac:spMk id="8" creationId="{16CBB115-5568-FFBC-7D44-4C6F0406269E}"/>
          </ac:spMkLst>
        </pc:spChg>
        <pc:picChg chg="mod">
          <ac:chgData name="Katherin Sarai Lopez Useche" userId="S::kslopez89@soy.sena.edu.co::43076852-5312-46fd-bfbc-80466573dd81" providerId="AD" clId="Web-{3F66FC1E-7178-D0A0-23FB-F2A2A99DD626}" dt="2024-09-19T01:51:14.235" v="6" actId="1076"/>
          <ac:picMkLst>
            <pc:docMk/>
            <pc:sldMk cId="467317858" sldId="623"/>
            <ac:picMk id="3" creationId="{D78E1310-3568-E999-5CC6-8284B357AA7B}"/>
          </ac:picMkLst>
        </pc:picChg>
        <pc:picChg chg="add mod">
          <ac:chgData name="Katherin Sarai Lopez Useche" userId="S::kslopez89@soy.sena.edu.co::43076852-5312-46fd-bfbc-80466573dd81" providerId="AD" clId="Web-{3F66FC1E-7178-D0A0-23FB-F2A2A99DD626}" dt="2024-09-19T01:51:30.236" v="8" actId="1076"/>
          <ac:picMkLst>
            <pc:docMk/>
            <pc:sldMk cId="467317858" sldId="623"/>
            <ac:picMk id="6" creationId="{FE1426E1-6835-AD22-8B40-0BB1C78E8054}"/>
          </ac:picMkLst>
        </pc:picChg>
      </pc:sldChg>
      <pc:sldChg chg="addSp delSp modSp add ord replId">
        <pc:chgData name="Katherin Sarai Lopez Useche" userId="S::kslopez89@soy.sena.edu.co::43076852-5312-46fd-bfbc-80466573dd81" providerId="AD" clId="Web-{3F66FC1E-7178-D0A0-23FB-F2A2A99DD626}" dt="2024-09-19T02:22:56.482" v="94" actId="20577"/>
        <pc:sldMkLst>
          <pc:docMk/>
          <pc:sldMk cId="1190815155" sldId="624"/>
        </pc:sldMkLst>
        <pc:spChg chg="mod">
          <ac:chgData name="Katherin Sarai Lopez Useche" userId="S::kslopez89@soy.sena.edu.co::43076852-5312-46fd-bfbc-80466573dd81" providerId="AD" clId="Web-{3F66FC1E-7178-D0A0-23FB-F2A2A99DD626}" dt="2024-09-19T02:22:56.482" v="94" actId="20577"/>
          <ac:spMkLst>
            <pc:docMk/>
            <pc:sldMk cId="1190815155" sldId="624"/>
            <ac:spMk id="6" creationId="{78ACFE92-3AE0-4F81-24F5-013DAB359EB0}"/>
          </ac:spMkLst>
        </pc:spChg>
        <pc:picChg chg="del">
          <ac:chgData name="Katherin Sarai Lopez Useche" userId="S::kslopez89@soy.sena.edu.co::43076852-5312-46fd-bfbc-80466573dd81" providerId="AD" clId="Web-{3F66FC1E-7178-D0A0-23FB-F2A2A99DD626}" dt="2024-09-19T02:18:58.239" v="56"/>
          <ac:picMkLst>
            <pc:docMk/>
            <pc:sldMk cId="1190815155" sldId="624"/>
            <ac:picMk id="3" creationId="{69E36AE9-9325-DABB-CBEA-41837AAA0207}"/>
          </ac:picMkLst>
        </pc:picChg>
        <pc:picChg chg="add del mod">
          <ac:chgData name="Katherin Sarai Lopez Useche" userId="S::kslopez89@soy.sena.edu.co::43076852-5312-46fd-bfbc-80466573dd81" providerId="AD" clId="Web-{3F66FC1E-7178-D0A0-23FB-F2A2A99DD626}" dt="2024-09-19T02:22:10.059" v="59"/>
          <ac:picMkLst>
            <pc:docMk/>
            <pc:sldMk cId="1190815155" sldId="624"/>
            <ac:picMk id="5" creationId="{9CDDB418-BA2D-B2F9-FDFF-98A5CE84D9AD}"/>
          </ac:picMkLst>
        </pc:picChg>
        <pc:picChg chg="add mod">
          <ac:chgData name="Katherin Sarai Lopez Useche" userId="S::kslopez89@soy.sena.edu.co::43076852-5312-46fd-bfbc-80466573dd81" providerId="AD" clId="Web-{3F66FC1E-7178-D0A0-23FB-F2A2A99DD626}" dt="2024-09-19T02:22:38.732" v="62" actId="14100"/>
          <ac:picMkLst>
            <pc:docMk/>
            <pc:sldMk cId="1190815155" sldId="624"/>
            <ac:picMk id="7" creationId="{3EB6AFFC-0283-473A-83C0-A430012EDCE6}"/>
          </ac:picMkLst>
        </pc:picChg>
      </pc:sldChg>
      <pc:sldChg chg="addSp delSp modSp add ord replId">
        <pc:chgData name="Katherin Sarai Lopez Useche" userId="S::kslopez89@soy.sena.edu.co::43076852-5312-46fd-bfbc-80466573dd81" providerId="AD" clId="Web-{3F66FC1E-7178-D0A0-23FB-F2A2A99DD626}" dt="2024-09-19T02:23:50.531" v="102" actId="1076"/>
        <pc:sldMkLst>
          <pc:docMk/>
          <pc:sldMk cId="3343683674" sldId="625"/>
        </pc:sldMkLst>
        <pc:spChg chg="mod">
          <ac:chgData name="Katherin Sarai Lopez Useche" userId="S::kslopez89@soy.sena.edu.co::43076852-5312-46fd-bfbc-80466573dd81" providerId="AD" clId="Web-{3F66FC1E-7178-D0A0-23FB-F2A2A99DD626}" dt="2024-09-19T02:23:50.531" v="102" actId="1076"/>
          <ac:spMkLst>
            <pc:docMk/>
            <pc:sldMk cId="3343683674" sldId="625"/>
            <ac:spMk id="5" creationId="{A6852631-0857-531C-68E1-69BE6C618E9F}"/>
          </ac:spMkLst>
        </pc:spChg>
        <pc:picChg chg="del">
          <ac:chgData name="Katherin Sarai Lopez Useche" userId="S::kslopez89@soy.sena.edu.co::43076852-5312-46fd-bfbc-80466573dd81" providerId="AD" clId="Web-{3F66FC1E-7178-D0A0-23FB-F2A2A99DD626}" dt="2024-09-19T02:23:04.279" v="95"/>
          <ac:picMkLst>
            <pc:docMk/>
            <pc:sldMk cId="3343683674" sldId="625"/>
            <ac:picMk id="3" creationId="{38F77E16-ABA3-43AF-BF66-404A602EB990}"/>
          </ac:picMkLst>
        </pc:picChg>
        <pc:picChg chg="add mod">
          <ac:chgData name="Katherin Sarai Lopez Useche" userId="S::kslopez89@soy.sena.edu.co::43076852-5312-46fd-bfbc-80466573dd81" providerId="AD" clId="Web-{3F66FC1E-7178-D0A0-23FB-F2A2A99DD626}" dt="2024-09-19T02:23:36.296" v="99" actId="14100"/>
          <ac:picMkLst>
            <pc:docMk/>
            <pc:sldMk cId="3343683674" sldId="625"/>
            <ac:picMk id="6" creationId="{E14107AA-AF6F-3CFD-F711-53EBEE6D60CC}"/>
          </ac:picMkLst>
        </pc:picChg>
      </pc:sldChg>
      <pc:sldChg chg="addSp delSp modSp add ord replId">
        <pc:chgData name="Katherin Sarai Lopez Useche" userId="S::kslopez89@soy.sena.edu.co::43076852-5312-46fd-bfbc-80466573dd81" providerId="AD" clId="Web-{3F66FC1E-7178-D0A0-23FB-F2A2A99DD626}" dt="2024-09-19T02:27:51.477" v="144" actId="20577"/>
        <pc:sldMkLst>
          <pc:docMk/>
          <pc:sldMk cId="25116089" sldId="626"/>
        </pc:sldMkLst>
        <pc:spChg chg="mod">
          <ac:chgData name="Katherin Sarai Lopez Useche" userId="S::kslopez89@soy.sena.edu.co::43076852-5312-46fd-bfbc-80466573dd81" providerId="AD" clId="Web-{3F66FC1E-7178-D0A0-23FB-F2A2A99DD626}" dt="2024-09-19T02:27:51.477" v="144" actId="20577"/>
          <ac:spMkLst>
            <pc:docMk/>
            <pc:sldMk cId="25116089" sldId="626"/>
            <ac:spMk id="6" creationId="{78ACFE92-3AE0-4F81-24F5-013DAB359EB0}"/>
          </ac:spMkLst>
        </pc:spChg>
        <pc:picChg chg="del">
          <ac:chgData name="Katherin Sarai Lopez Useche" userId="S::kslopez89@soy.sena.edu.co::43076852-5312-46fd-bfbc-80466573dd81" providerId="AD" clId="Web-{3F66FC1E-7178-D0A0-23FB-F2A2A99DD626}" dt="2024-09-19T02:23:56.672" v="103"/>
          <ac:picMkLst>
            <pc:docMk/>
            <pc:sldMk cId="25116089" sldId="626"/>
            <ac:picMk id="3" creationId="{69E36AE9-9325-DABB-CBEA-41837AAA0207}"/>
          </ac:picMkLst>
        </pc:picChg>
        <pc:picChg chg="add mod">
          <ac:chgData name="Katherin Sarai Lopez Useche" userId="S::kslopez89@soy.sena.edu.co::43076852-5312-46fd-bfbc-80466573dd81" providerId="AD" clId="Web-{3F66FC1E-7178-D0A0-23FB-F2A2A99DD626}" dt="2024-09-19T02:27:27.492" v="110" actId="14100"/>
          <ac:picMkLst>
            <pc:docMk/>
            <pc:sldMk cId="25116089" sldId="626"/>
            <ac:picMk id="5" creationId="{3787C9FF-CF01-13BD-D81E-D3730D988FB9}"/>
          </ac:picMkLst>
        </pc:picChg>
      </pc:sldChg>
      <pc:sldChg chg="addSp delSp modSp add ord replId">
        <pc:chgData name="Katherin Sarai Lopez Useche" userId="S::kslopez89@soy.sena.edu.co::43076852-5312-46fd-bfbc-80466573dd81" providerId="AD" clId="Web-{3F66FC1E-7178-D0A0-23FB-F2A2A99DD626}" dt="2024-09-19T02:28:28.494" v="149" actId="20577"/>
        <pc:sldMkLst>
          <pc:docMk/>
          <pc:sldMk cId="2948176837" sldId="627"/>
        </pc:sldMkLst>
        <pc:spChg chg="mod">
          <ac:chgData name="Katherin Sarai Lopez Useche" userId="S::kslopez89@soy.sena.edu.co::43076852-5312-46fd-bfbc-80466573dd81" providerId="AD" clId="Web-{3F66FC1E-7178-D0A0-23FB-F2A2A99DD626}" dt="2024-09-19T02:28:28.494" v="149" actId="20577"/>
          <ac:spMkLst>
            <pc:docMk/>
            <pc:sldMk cId="2948176837" sldId="627"/>
            <ac:spMk id="5" creationId="{A6852631-0857-531C-68E1-69BE6C618E9F}"/>
          </ac:spMkLst>
        </pc:spChg>
        <pc:picChg chg="del">
          <ac:chgData name="Katherin Sarai Lopez Useche" userId="S::kslopez89@soy.sena.edu.co::43076852-5312-46fd-bfbc-80466573dd81" providerId="AD" clId="Web-{3F66FC1E-7178-D0A0-23FB-F2A2A99DD626}" dt="2024-09-19T02:23:59" v="104"/>
          <ac:picMkLst>
            <pc:docMk/>
            <pc:sldMk cId="2948176837" sldId="627"/>
            <ac:picMk id="3" creationId="{38F77E16-ABA3-43AF-BF66-404A602EB990}"/>
          </ac:picMkLst>
        </pc:picChg>
        <pc:picChg chg="add mod">
          <ac:chgData name="Katherin Sarai Lopez Useche" userId="S::kslopez89@soy.sena.edu.co::43076852-5312-46fd-bfbc-80466573dd81" providerId="AD" clId="Web-{3F66FC1E-7178-D0A0-23FB-F2A2A99DD626}" dt="2024-09-19T02:28:17.431" v="147" actId="14100"/>
          <ac:picMkLst>
            <pc:docMk/>
            <pc:sldMk cId="2948176837" sldId="627"/>
            <ac:picMk id="6" creationId="{17A7551E-1C5A-AF49-7A4E-94794B242679}"/>
          </ac:picMkLst>
        </pc:picChg>
      </pc:sldChg>
      <pc:sldChg chg="addSp delSp modSp add ord replId">
        <pc:chgData name="Katherin Sarai Lopez Useche" userId="S::kslopez89@soy.sena.edu.co::43076852-5312-46fd-bfbc-80466573dd81" providerId="AD" clId="Web-{3F66FC1E-7178-D0A0-23FB-F2A2A99DD626}" dt="2024-09-19T02:32:26.737" v="199" actId="20577"/>
        <pc:sldMkLst>
          <pc:docMk/>
          <pc:sldMk cId="1678411462" sldId="628"/>
        </pc:sldMkLst>
        <pc:spChg chg="mod">
          <ac:chgData name="Katherin Sarai Lopez Useche" userId="S::kslopez89@soy.sena.edu.co::43076852-5312-46fd-bfbc-80466573dd81" providerId="AD" clId="Web-{3F66FC1E-7178-D0A0-23FB-F2A2A99DD626}" dt="2024-09-19T02:32:26.737" v="199" actId="20577"/>
          <ac:spMkLst>
            <pc:docMk/>
            <pc:sldMk cId="1678411462" sldId="628"/>
            <ac:spMk id="6" creationId="{78ACFE92-3AE0-4F81-24F5-013DAB359EB0}"/>
          </ac:spMkLst>
        </pc:spChg>
        <pc:picChg chg="del">
          <ac:chgData name="Katherin Sarai Lopez Useche" userId="S::kslopez89@soy.sena.edu.co::43076852-5312-46fd-bfbc-80466573dd81" providerId="AD" clId="Web-{3F66FC1E-7178-D0A0-23FB-F2A2A99DD626}" dt="2024-09-19T02:29:29.200" v="150"/>
          <ac:picMkLst>
            <pc:docMk/>
            <pc:sldMk cId="1678411462" sldId="628"/>
            <ac:picMk id="3" creationId="{69E36AE9-9325-DABB-CBEA-41837AAA0207}"/>
          </ac:picMkLst>
        </pc:picChg>
        <pc:picChg chg="add del mod">
          <ac:chgData name="Katherin Sarai Lopez Useche" userId="S::kslopez89@soy.sena.edu.co::43076852-5312-46fd-bfbc-80466573dd81" providerId="AD" clId="Web-{3F66FC1E-7178-D0A0-23FB-F2A2A99DD626}" dt="2024-09-19T02:31:17.626" v="157"/>
          <ac:picMkLst>
            <pc:docMk/>
            <pc:sldMk cId="1678411462" sldId="628"/>
            <ac:picMk id="5" creationId="{F6CA243C-6ED9-D3E5-50AB-26CB1664D0E6}"/>
          </ac:picMkLst>
        </pc:picChg>
        <pc:picChg chg="add mod">
          <ac:chgData name="Katherin Sarai Lopez Useche" userId="S::kslopez89@soy.sena.edu.co::43076852-5312-46fd-bfbc-80466573dd81" providerId="AD" clId="Web-{3F66FC1E-7178-D0A0-23FB-F2A2A99DD626}" dt="2024-09-19T02:31:51.908" v="161" actId="14100"/>
          <ac:picMkLst>
            <pc:docMk/>
            <pc:sldMk cId="1678411462" sldId="628"/>
            <ac:picMk id="7" creationId="{699D5ECF-FDA3-0D1B-413D-2AA50F5F3183}"/>
          </ac:picMkLst>
        </pc:picChg>
      </pc:sldChg>
      <pc:sldChg chg="addSp delSp modSp add ord replId">
        <pc:chgData name="Katherin Sarai Lopez Useche" userId="S::kslopez89@soy.sena.edu.co::43076852-5312-46fd-bfbc-80466573dd81" providerId="AD" clId="Web-{3F66FC1E-7178-D0A0-23FB-F2A2A99DD626}" dt="2024-09-19T02:34:34.320" v="227" actId="20577"/>
        <pc:sldMkLst>
          <pc:docMk/>
          <pc:sldMk cId="2048252807" sldId="629"/>
        </pc:sldMkLst>
        <pc:spChg chg="add del mod">
          <ac:chgData name="Katherin Sarai Lopez Useche" userId="S::kslopez89@soy.sena.edu.co::43076852-5312-46fd-bfbc-80466573dd81" providerId="AD" clId="Web-{3F66FC1E-7178-D0A0-23FB-F2A2A99DD626}" dt="2024-09-19T02:34:34.320" v="227" actId="20577"/>
          <ac:spMkLst>
            <pc:docMk/>
            <pc:sldMk cId="2048252807" sldId="629"/>
            <ac:spMk id="5" creationId="{A6852631-0857-531C-68E1-69BE6C618E9F}"/>
          </ac:spMkLst>
        </pc:spChg>
        <pc:picChg chg="del">
          <ac:chgData name="Katherin Sarai Lopez Useche" userId="S::kslopez89@soy.sena.edu.co::43076852-5312-46fd-bfbc-80466573dd81" providerId="AD" clId="Web-{3F66FC1E-7178-D0A0-23FB-F2A2A99DD626}" dt="2024-09-19T02:29:34.262" v="151"/>
          <ac:picMkLst>
            <pc:docMk/>
            <pc:sldMk cId="2048252807" sldId="629"/>
            <ac:picMk id="3" creationId="{38F77E16-ABA3-43AF-BF66-404A602EB990}"/>
          </ac:picMkLst>
        </pc:picChg>
        <pc:picChg chg="add mod">
          <ac:chgData name="Katherin Sarai Lopez Useche" userId="S::kslopez89@soy.sena.edu.co::43076852-5312-46fd-bfbc-80466573dd81" providerId="AD" clId="Web-{3F66FC1E-7178-D0A0-23FB-F2A2A99DD626}" dt="2024-09-19T02:32:56.785" v="204" actId="14100"/>
          <ac:picMkLst>
            <pc:docMk/>
            <pc:sldMk cId="2048252807" sldId="629"/>
            <ac:picMk id="6" creationId="{4E9D690A-D2F0-9477-9185-03471F82109A}"/>
          </ac:picMkLst>
        </pc:picChg>
      </pc:sldChg>
      <pc:sldChg chg="addSp delSp modSp add ord replId">
        <pc:chgData name="Katherin Sarai Lopez Useche" userId="S::kslopez89@soy.sena.edu.co::43076852-5312-46fd-bfbc-80466573dd81" providerId="AD" clId="Web-{3F66FC1E-7178-D0A0-23FB-F2A2A99DD626}" dt="2024-09-19T02:38:22.720" v="266" actId="20577"/>
        <pc:sldMkLst>
          <pc:docMk/>
          <pc:sldMk cId="99744307" sldId="630"/>
        </pc:sldMkLst>
        <pc:spChg chg="mod">
          <ac:chgData name="Katherin Sarai Lopez Useche" userId="S::kslopez89@soy.sena.edu.co::43076852-5312-46fd-bfbc-80466573dd81" providerId="AD" clId="Web-{3F66FC1E-7178-D0A0-23FB-F2A2A99DD626}" dt="2024-09-19T02:38:22.720" v="266" actId="20577"/>
          <ac:spMkLst>
            <pc:docMk/>
            <pc:sldMk cId="99744307" sldId="630"/>
            <ac:spMk id="6" creationId="{78ACFE92-3AE0-4F81-24F5-013DAB359EB0}"/>
          </ac:spMkLst>
        </pc:spChg>
        <pc:picChg chg="add mod">
          <ac:chgData name="Katherin Sarai Lopez Useche" userId="S::kslopez89@soy.sena.edu.co::43076852-5312-46fd-bfbc-80466573dd81" providerId="AD" clId="Web-{3F66FC1E-7178-D0A0-23FB-F2A2A99DD626}" dt="2024-09-19T02:37:36.453" v="230" actId="14100"/>
          <ac:picMkLst>
            <pc:docMk/>
            <pc:sldMk cId="99744307" sldId="630"/>
            <ac:picMk id="3" creationId="{30A57DBA-61B4-9955-F68B-D7A743AD9099}"/>
          </ac:picMkLst>
        </pc:picChg>
        <pc:picChg chg="add del mod">
          <ac:chgData name="Katherin Sarai Lopez Useche" userId="S::kslopez89@soy.sena.edu.co::43076852-5312-46fd-bfbc-80466573dd81" providerId="AD" clId="Web-{3F66FC1E-7178-D0A0-23FB-F2A2A99DD626}" dt="2024-09-19T02:37:41.171" v="234"/>
          <ac:picMkLst>
            <pc:docMk/>
            <pc:sldMk cId="99744307" sldId="630"/>
            <ac:picMk id="5" creationId="{C8D34489-EA4E-D653-0DFB-8E02798C9AE3}"/>
          </ac:picMkLst>
        </pc:picChg>
        <pc:picChg chg="del">
          <ac:chgData name="Katherin Sarai Lopez Useche" userId="S::kslopez89@soy.sena.edu.co::43076852-5312-46fd-bfbc-80466573dd81" providerId="AD" clId="Web-{3F66FC1E-7178-D0A0-23FB-F2A2A99DD626}" dt="2024-09-19T02:33:55.756" v="214"/>
          <ac:picMkLst>
            <pc:docMk/>
            <pc:sldMk cId="99744307" sldId="630"/>
            <ac:picMk id="7" creationId="{699D5ECF-FDA3-0D1B-413D-2AA50F5F3183}"/>
          </ac:picMkLst>
        </pc:picChg>
        <pc:picChg chg="add del mod">
          <ac:chgData name="Katherin Sarai Lopez Useche" userId="S::kslopez89@soy.sena.edu.co::43076852-5312-46fd-bfbc-80466573dd81" providerId="AD" clId="Web-{3F66FC1E-7178-D0A0-23FB-F2A2A99DD626}" dt="2024-09-19T02:37:40.078" v="233"/>
          <ac:picMkLst>
            <pc:docMk/>
            <pc:sldMk cId="99744307" sldId="630"/>
            <ac:picMk id="9" creationId="{28A96335-F7EE-EAC1-4294-44EA83EC601C}"/>
          </ac:picMkLst>
        </pc:picChg>
      </pc:sldChg>
      <pc:sldChg chg="addSp delSp modSp add ord replId">
        <pc:chgData name="Katherin Sarai Lopez Useche" userId="S::kslopez89@soy.sena.edu.co::43076852-5312-46fd-bfbc-80466573dd81" providerId="AD" clId="Web-{3F66FC1E-7178-D0A0-23FB-F2A2A99DD626}" dt="2024-09-19T02:39:11.659" v="271" actId="14100"/>
        <pc:sldMkLst>
          <pc:docMk/>
          <pc:sldMk cId="3305005767" sldId="631"/>
        </pc:sldMkLst>
        <pc:spChg chg="mod">
          <ac:chgData name="Katherin Sarai Lopez Useche" userId="S::kslopez89@soy.sena.edu.co::43076852-5312-46fd-bfbc-80466573dd81" providerId="AD" clId="Web-{3F66FC1E-7178-D0A0-23FB-F2A2A99DD626}" dt="2024-09-19T02:38:45.986" v="268" actId="20577"/>
          <ac:spMkLst>
            <pc:docMk/>
            <pc:sldMk cId="3305005767" sldId="631"/>
            <ac:spMk id="5" creationId="{A6852631-0857-531C-68E1-69BE6C618E9F}"/>
          </ac:spMkLst>
        </pc:spChg>
        <pc:picChg chg="add mod">
          <ac:chgData name="Katherin Sarai Lopez Useche" userId="S::kslopez89@soy.sena.edu.co::43076852-5312-46fd-bfbc-80466573dd81" providerId="AD" clId="Web-{3F66FC1E-7178-D0A0-23FB-F2A2A99DD626}" dt="2024-09-19T02:39:11.659" v="271" actId="14100"/>
          <ac:picMkLst>
            <pc:docMk/>
            <pc:sldMk cId="3305005767" sldId="631"/>
            <ac:picMk id="3" creationId="{E3BEDA95-EDBF-B6A3-EFAD-6AF5C1D25146}"/>
          </ac:picMkLst>
        </pc:picChg>
        <pc:picChg chg="del">
          <ac:chgData name="Katherin Sarai Lopez Useche" userId="S::kslopez89@soy.sena.edu.co::43076852-5312-46fd-bfbc-80466573dd81" providerId="AD" clId="Web-{3F66FC1E-7178-D0A0-23FB-F2A2A99DD626}" dt="2024-09-19T02:33:58.053" v="215"/>
          <ac:picMkLst>
            <pc:docMk/>
            <pc:sldMk cId="3305005767" sldId="631"/>
            <ac:picMk id="6" creationId="{4E9D690A-D2F0-9477-9185-03471F82109A}"/>
          </ac:picMkLst>
        </pc:picChg>
      </pc:sldChg>
      <pc:sldChg chg="addSp delSp modSp add ord replId">
        <pc:chgData name="Katherin Sarai Lopez Useche" userId="S::kslopez89@soy.sena.edu.co::43076852-5312-46fd-bfbc-80466573dd81" providerId="AD" clId="Web-{3F66FC1E-7178-D0A0-23FB-F2A2A99DD626}" dt="2024-09-19T02:49:23.213" v="305" actId="20577"/>
        <pc:sldMkLst>
          <pc:docMk/>
          <pc:sldMk cId="472583181" sldId="632"/>
        </pc:sldMkLst>
        <pc:spChg chg="mod">
          <ac:chgData name="Katherin Sarai Lopez Useche" userId="S::kslopez89@soy.sena.edu.co::43076852-5312-46fd-bfbc-80466573dd81" providerId="AD" clId="Web-{3F66FC1E-7178-D0A0-23FB-F2A2A99DD626}" dt="2024-09-19T02:49:23.213" v="305" actId="20577"/>
          <ac:spMkLst>
            <pc:docMk/>
            <pc:sldMk cId="472583181" sldId="632"/>
            <ac:spMk id="6" creationId="{78ACFE92-3AE0-4F81-24F5-013DAB359EB0}"/>
          </ac:spMkLst>
        </pc:spChg>
        <pc:picChg chg="add mod">
          <ac:chgData name="Katherin Sarai Lopez Useche" userId="S::kslopez89@soy.sena.edu.co::43076852-5312-46fd-bfbc-80466573dd81" providerId="AD" clId="Web-{3F66FC1E-7178-D0A0-23FB-F2A2A99DD626}" dt="2024-09-19T02:49:02.274" v="275" actId="14100"/>
          <ac:picMkLst>
            <pc:docMk/>
            <pc:sldMk cId="472583181" sldId="632"/>
            <ac:picMk id="3" creationId="{2FB89E7B-984B-F3B4-7E46-484FE02254CF}"/>
          </ac:picMkLst>
        </pc:picChg>
        <pc:picChg chg="del">
          <ac:chgData name="Katherin Sarai Lopez Useche" userId="S::kslopez89@soy.sena.edu.co::43076852-5312-46fd-bfbc-80466573dd81" providerId="AD" clId="Web-{3F66FC1E-7178-D0A0-23FB-F2A2A99DD626}" dt="2024-09-19T02:34:09.929" v="217"/>
          <ac:picMkLst>
            <pc:docMk/>
            <pc:sldMk cId="472583181" sldId="632"/>
            <ac:picMk id="7" creationId="{699D5ECF-FDA3-0D1B-413D-2AA50F5F3183}"/>
          </ac:picMkLst>
        </pc:picChg>
      </pc:sldChg>
      <pc:sldChg chg="addSp delSp modSp add ord replId">
        <pc:chgData name="Katherin Sarai Lopez Useche" userId="S::kslopez89@soy.sena.edu.co::43076852-5312-46fd-bfbc-80466573dd81" providerId="AD" clId="Web-{3F66FC1E-7178-D0A0-23FB-F2A2A99DD626}" dt="2024-09-19T02:49:59.792" v="311" actId="14100"/>
        <pc:sldMkLst>
          <pc:docMk/>
          <pc:sldMk cId="312380120" sldId="633"/>
        </pc:sldMkLst>
        <pc:spChg chg="mod">
          <ac:chgData name="Katherin Sarai Lopez Useche" userId="S::kslopez89@soy.sena.edu.co::43076852-5312-46fd-bfbc-80466573dd81" providerId="AD" clId="Web-{3F66FC1E-7178-D0A0-23FB-F2A2A99DD626}" dt="2024-09-19T02:49:26.088" v="307" actId="20577"/>
          <ac:spMkLst>
            <pc:docMk/>
            <pc:sldMk cId="312380120" sldId="633"/>
            <ac:spMk id="5" creationId="{A6852631-0857-531C-68E1-69BE6C618E9F}"/>
          </ac:spMkLst>
        </pc:spChg>
        <pc:picChg chg="add mod">
          <ac:chgData name="Katherin Sarai Lopez Useche" userId="S::kslopez89@soy.sena.edu.co::43076852-5312-46fd-bfbc-80466573dd81" providerId="AD" clId="Web-{3F66FC1E-7178-D0A0-23FB-F2A2A99DD626}" dt="2024-09-19T02:49:59.792" v="311" actId="14100"/>
          <ac:picMkLst>
            <pc:docMk/>
            <pc:sldMk cId="312380120" sldId="633"/>
            <ac:picMk id="3" creationId="{D2765A63-6A1A-0807-9D89-DCB3A9C2663E}"/>
          </ac:picMkLst>
        </pc:picChg>
        <pc:picChg chg="del">
          <ac:chgData name="Katherin Sarai Lopez Useche" userId="S::kslopez89@soy.sena.edu.co::43076852-5312-46fd-bfbc-80466573dd81" providerId="AD" clId="Web-{3F66FC1E-7178-D0A0-23FB-F2A2A99DD626}" dt="2024-09-19T02:34:16.710" v="220"/>
          <ac:picMkLst>
            <pc:docMk/>
            <pc:sldMk cId="312380120" sldId="633"/>
            <ac:picMk id="6" creationId="{4E9D690A-D2F0-9477-9185-03471F82109A}"/>
          </ac:picMkLst>
        </pc:picChg>
      </pc:sldChg>
      <pc:sldChg chg="addSp delSp modSp add ord replId">
        <pc:chgData name="Katherin Sarai Lopez Useche" userId="S::kslopez89@soy.sena.edu.co::43076852-5312-46fd-bfbc-80466573dd81" providerId="AD" clId="Web-{3F66FC1E-7178-D0A0-23FB-F2A2A99DD626}" dt="2024-09-19T03:08:27.233" v="340" actId="14100"/>
        <pc:sldMkLst>
          <pc:docMk/>
          <pc:sldMk cId="1496808590" sldId="634"/>
        </pc:sldMkLst>
        <pc:spChg chg="mod">
          <ac:chgData name="Katherin Sarai Lopez Useche" userId="S::kslopez89@soy.sena.edu.co::43076852-5312-46fd-bfbc-80466573dd81" providerId="AD" clId="Web-{3F66FC1E-7178-D0A0-23FB-F2A2A99DD626}" dt="2024-09-19T03:08:17.592" v="337" actId="20577"/>
          <ac:spMkLst>
            <pc:docMk/>
            <pc:sldMk cId="1496808590" sldId="634"/>
            <ac:spMk id="6" creationId="{78ACFE92-3AE0-4F81-24F5-013DAB359EB0}"/>
          </ac:spMkLst>
        </pc:spChg>
        <pc:picChg chg="del">
          <ac:chgData name="Katherin Sarai Lopez Useche" userId="S::kslopez89@soy.sena.edu.co::43076852-5312-46fd-bfbc-80466573dd81" providerId="AD" clId="Web-{3F66FC1E-7178-D0A0-23FB-F2A2A99DD626}" dt="2024-09-19T02:51:24.030" v="322"/>
          <ac:picMkLst>
            <pc:docMk/>
            <pc:sldMk cId="1496808590" sldId="634"/>
            <ac:picMk id="3" creationId="{2FB89E7B-984B-F3B4-7E46-484FE02254CF}"/>
          </ac:picMkLst>
        </pc:picChg>
        <pc:picChg chg="add mod">
          <ac:chgData name="Katherin Sarai Lopez Useche" userId="S::kslopez89@soy.sena.edu.co::43076852-5312-46fd-bfbc-80466573dd81" providerId="AD" clId="Web-{3F66FC1E-7178-D0A0-23FB-F2A2A99DD626}" dt="2024-09-19T03:08:27.233" v="340" actId="14100"/>
          <ac:picMkLst>
            <pc:docMk/>
            <pc:sldMk cId="1496808590" sldId="634"/>
            <ac:picMk id="3" creationId="{C8CD5382-6E3B-3E3B-3831-E0DE9D0986FF}"/>
          </ac:picMkLst>
        </pc:picChg>
      </pc:sldChg>
      <pc:sldChg chg="addSp delSp modSp add ord replId">
        <pc:chgData name="Katherin Sarai Lopez Useche" userId="S::kslopez89@soy.sena.edu.co::43076852-5312-46fd-bfbc-80466573dd81" providerId="AD" clId="Web-{3F66FC1E-7178-D0A0-23FB-F2A2A99DD626}" dt="2024-09-19T03:09:00.953" v="344" actId="14100"/>
        <pc:sldMkLst>
          <pc:docMk/>
          <pc:sldMk cId="797432542" sldId="635"/>
        </pc:sldMkLst>
        <pc:spChg chg="mod">
          <ac:chgData name="Katherin Sarai Lopez Useche" userId="S::kslopez89@soy.sena.edu.co::43076852-5312-46fd-bfbc-80466573dd81" providerId="AD" clId="Web-{3F66FC1E-7178-D0A0-23FB-F2A2A99DD626}" dt="2024-09-19T03:08:39.437" v="341" actId="20577"/>
          <ac:spMkLst>
            <pc:docMk/>
            <pc:sldMk cId="797432542" sldId="635"/>
            <ac:spMk id="5" creationId="{A6852631-0857-531C-68E1-69BE6C618E9F}"/>
          </ac:spMkLst>
        </pc:spChg>
        <pc:picChg chg="add mod">
          <ac:chgData name="Katherin Sarai Lopez Useche" userId="S::kslopez89@soy.sena.edu.co::43076852-5312-46fd-bfbc-80466573dd81" providerId="AD" clId="Web-{3F66FC1E-7178-D0A0-23FB-F2A2A99DD626}" dt="2024-09-19T03:09:00.953" v="344" actId="14100"/>
          <ac:picMkLst>
            <pc:docMk/>
            <pc:sldMk cId="797432542" sldId="635"/>
            <ac:picMk id="3" creationId="{863617C5-80AF-833C-71F7-EB7EED70456B}"/>
          </ac:picMkLst>
        </pc:picChg>
        <pc:picChg chg="del">
          <ac:chgData name="Katherin Sarai Lopez Useche" userId="S::kslopez89@soy.sena.edu.co::43076852-5312-46fd-bfbc-80466573dd81" providerId="AD" clId="Web-{3F66FC1E-7178-D0A0-23FB-F2A2A99DD626}" dt="2024-09-19T02:51:21.826" v="321"/>
          <ac:picMkLst>
            <pc:docMk/>
            <pc:sldMk cId="797432542" sldId="635"/>
            <ac:picMk id="3" creationId="{D2765A63-6A1A-0807-9D89-DCB3A9C2663E}"/>
          </ac:picMkLst>
        </pc:picChg>
      </pc:sldChg>
    </pc:docChg>
  </pc:docChgLst>
  <pc:docChgLst>
    <pc:chgData name="Katherin Sarai Lopez Useche" userId="S::kslopez89@soy.sena.edu.co::43076852-5312-46fd-bfbc-80466573dd81" providerId="AD" clId="Web-{7BD5643A-A9A1-1D1B-B7DE-812E74C7FA4D}"/>
    <pc:docChg chg="modSld">
      <pc:chgData name="Katherin Sarai Lopez Useche" userId="S::kslopez89@soy.sena.edu.co::43076852-5312-46fd-bfbc-80466573dd81" providerId="AD" clId="Web-{7BD5643A-A9A1-1D1B-B7DE-812E74C7FA4D}" dt="2024-09-17T18:01:51.337" v="57" actId="14100"/>
      <pc:docMkLst>
        <pc:docMk/>
      </pc:docMkLst>
      <pc:sldChg chg="addSp modSp">
        <pc:chgData name="Katherin Sarai Lopez Useche" userId="S::kslopez89@soy.sena.edu.co::43076852-5312-46fd-bfbc-80466573dd81" providerId="AD" clId="Web-{7BD5643A-A9A1-1D1B-B7DE-812E74C7FA4D}" dt="2024-09-17T15:55:25.873" v="25" actId="20577"/>
        <pc:sldMkLst>
          <pc:docMk/>
          <pc:sldMk cId="516033156" sldId="565"/>
        </pc:sldMkLst>
        <pc:spChg chg="mod">
          <ac:chgData name="Katherin Sarai Lopez Useche" userId="S::kslopez89@soy.sena.edu.co::43076852-5312-46fd-bfbc-80466573dd81" providerId="AD" clId="Web-{7BD5643A-A9A1-1D1B-B7DE-812E74C7FA4D}" dt="2024-09-17T15:55:25.873" v="25" actId="20577"/>
          <ac:spMkLst>
            <pc:docMk/>
            <pc:sldMk cId="516033156" sldId="565"/>
            <ac:spMk id="6" creationId="{23B4949E-1FAA-1D60-FA26-9B23A4EB592A}"/>
          </ac:spMkLst>
        </pc:spChg>
        <pc:picChg chg="add mod">
          <ac:chgData name="Katherin Sarai Lopez Useche" userId="S::kslopez89@soy.sena.edu.co::43076852-5312-46fd-bfbc-80466573dd81" providerId="AD" clId="Web-{7BD5643A-A9A1-1D1B-B7DE-812E74C7FA4D}" dt="2024-09-17T15:47:47.532" v="10" actId="1076"/>
          <ac:picMkLst>
            <pc:docMk/>
            <pc:sldMk cId="516033156" sldId="565"/>
            <ac:picMk id="5" creationId="{B35F42E9-942A-2A00-E402-72E130050CB8}"/>
          </ac:picMkLst>
        </pc:picChg>
      </pc:sldChg>
      <pc:sldChg chg="addSp modSp">
        <pc:chgData name="Katherin Sarai Lopez Useche" userId="S::kslopez89@soy.sena.edu.co::43076852-5312-46fd-bfbc-80466573dd81" providerId="AD" clId="Web-{7BD5643A-A9A1-1D1B-B7DE-812E74C7FA4D}" dt="2024-09-17T15:48:55.302" v="13" actId="14100"/>
        <pc:sldMkLst>
          <pc:docMk/>
          <pc:sldMk cId="2907212195" sldId="588"/>
        </pc:sldMkLst>
        <pc:picChg chg="add mod">
          <ac:chgData name="Katherin Sarai Lopez Useche" userId="S::kslopez89@soy.sena.edu.co::43076852-5312-46fd-bfbc-80466573dd81" providerId="AD" clId="Web-{7BD5643A-A9A1-1D1B-B7DE-812E74C7FA4D}" dt="2024-09-17T15:48:55.302" v="13" actId="14100"/>
          <ac:picMkLst>
            <pc:docMk/>
            <pc:sldMk cId="2907212195" sldId="588"/>
            <ac:picMk id="3" creationId="{EECB4D77-03C1-D87A-4FDA-84E2AE947D89}"/>
          </ac:picMkLst>
        </pc:picChg>
      </pc:sldChg>
      <pc:sldChg chg="addSp delSp modSp">
        <pc:chgData name="Katherin Sarai Lopez Useche" userId="S::kslopez89@soy.sena.edu.co::43076852-5312-46fd-bfbc-80466573dd81" providerId="AD" clId="Web-{7BD5643A-A9A1-1D1B-B7DE-812E74C7FA4D}" dt="2024-09-17T18:01:51.337" v="57" actId="14100"/>
        <pc:sldMkLst>
          <pc:docMk/>
          <pc:sldMk cId="2666128818" sldId="592"/>
        </pc:sldMkLst>
        <pc:spChg chg="add mod">
          <ac:chgData name="Katherin Sarai Lopez Useche" userId="S::kslopez89@soy.sena.edu.co::43076852-5312-46fd-bfbc-80466573dd81" providerId="AD" clId="Web-{7BD5643A-A9A1-1D1B-B7DE-812E74C7FA4D}" dt="2024-09-17T16:56:08.787" v="38" actId="20577"/>
          <ac:spMkLst>
            <pc:docMk/>
            <pc:sldMk cId="2666128818" sldId="592"/>
            <ac:spMk id="6" creationId="{E6C15EEB-B168-A8AB-6E0D-2AE0658B458A}"/>
          </ac:spMkLst>
        </pc:spChg>
        <pc:picChg chg="add mod">
          <ac:chgData name="Katherin Sarai Lopez Useche" userId="S::kslopez89@soy.sena.edu.co::43076852-5312-46fd-bfbc-80466573dd81" providerId="AD" clId="Web-{7BD5643A-A9A1-1D1B-B7DE-812E74C7FA4D}" dt="2024-09-17T18:01:51.337" v="57" actId="14100"/>
          <ac:picMkLst>
            <pc:docMk/>
            <pc:sldMk cId="2666128818" sldId="592"/>
            <ac:picMk id="3" creationId="{738176F0-1218-8848-D8D9-0F3756C7BAEE}"/>
          </ac:picMkLst>
        </pc:picChg>
        <pc:picChg chg="del mod">
          <ac:chgData name="Katherin Sarai Lopez Useche" userId="S::kslopez89@soy.sena.edu.co::43076852-5312-46fd-bfbc-80466573dd81" providerId="AD" clId="Web-{7BD5643A-A9A1-1D1B-B7DE-812E74C7FA4D}" dt="2024-09-17T16:54:49.332" v="30"/>
          <ac:picMkLst>
            <pc:docMk/>
            <pc:sldMk cId="2666128818" sldId="592"/>
            <ac:picMk id="4" creationId="{C2D7D3C5-3667-38F8-8AA0-22B5FBD76B6B}"/>
          </ac:picMkLst>
        </pc:picChg>
      </pc:sldChg>
      <pc:sldChg chg="addSp modSp">
        <pc:chgData name="Katherin Sarai Lopez Useche" userId="S::kslopez89@soy.sena.edu.co::43076852-5312-46fd-bfbc-80466573dd81" providerId="AD" clId="Web-{7BD5643A-A9A1-1D1B-B7DE-812E74C7FA4D}" dt="2024-09-17T17:57:44.516" v="47" actId="1076"/>
        <pc:sldMkLst>
          <pc:docMk/>
          <pc:sldMk cId="2436518915" sldId="597"/>
        </pc:sldMkLst>
        <pc:spChg chg="mod">
          <ac:chgData name="Katherin Sarai Lopez Useche" userId="S::kslopez89@soy.sena.edu.co::43076852-5312-46fd-bfbc-80466573dd81" providerId="AD" clId="Web-{7BD5643A-A9A1-1D1B-B7DE-812E74C7FA4D}" dt="2024-09-17T17:57:44.516" v="47" actId="1076"/>
          <ac:spMkLst>
            <pc:docMk/>
            <pc:sldMk cId="2436518915" sldId="597"/>
            <ac:spMk id="5" creationId="{1E2ADA48-AC0B-02BF-8E74-2A8FA1771CF1}"/>
          </ac:spMkLst>
        </pc:spChg>
        <pc:picChg chg="add mod">
          <ac:chgData name="Katherin Sarai Lopez Useche" userId="S::kslopez89@soy.sena.edu.co::43076852-5312-46fd-bfbc-80466573dd81" providerId="AD" clId="Web-{7BD5643A-A9A1-1D1B-B7DE-812E74C7FA4D}" dt="2024-09-17T17:56:14.310" v="43" actId="14100"/>
          <ac:picMkLst>
            <pc:docMk/>
            <pc:sldMk cId="2436518915" sldId="597"/>
            <ac:picMk id="3" creationId="{BEBA65D8-D285-503C-48E5-D4541A3F0738}"/>
          </ac:picMkLst>
        </pc:picChg>
      </pc:sldChg>
      <pc:sldChg chg="addSp delSp modSp">
        <pc:chgData name="Katherin Sarai Lopez Useche" userId="S::kslopez89@soy.sena.edu.co::43076852-5312-46fd-bfbc-80466573dd81" providerId="AD" clId="Web-{7BD5643A-A9A1-1D1B-B7DE-812E74C7FA4D}" dt="2024-09-17T16:06:56.072" v="29" actId="14100"/>
        <pc:sldMkLst>
          <pc:docMk/>
          <pc:sldMk cId="400896708" sldId="607"/>
        </pc:sldMkLst>
        <pc:picChg chg="add del mod">
          <ac:chgData name="Katherin Sarai Lopez Useche" userId="S::kslopez89@soy.sena.edu.co::43076852-5312-46fd-bfbc-80466573dd81" providerId="AD" clId="Web-{7BD5643A-A9A1-1D1B-B7DE-812E74C7FA4D}" dt="2024-09-17T16:06:56.072" v="29" actId="14100"/>
          <ac:picMkLst>
            <pc:docMk/>
            <pc:sldMk cId="400896708" sldId="607"/>
            <ac:picMk id="4" creationId="{A03FCFD9-E43A-8D2A-48CA-D41939040489}"/>
          </ac:picMkLst>
        </pc:picChg>
      </pc:sldChg>
      <pc:sldChg chg="addSp delSp modSp">
        <pc:chgData name="Katherin Sarai Lopez Useche" userId="S::kslopez89@soy.sena.edu.co::43076852-5312-46fd-bfbc-80466573dd81" providerId="AD" clId="Web-{7BD5643A-A9A1-1D1B-B7DE-812E74C7FA4D}" dt="2024-09-17T18:00:34.131" v="52" actId="14100"/>
        <pc:sldMkLst>
          <pc:docMk/>
          <pc:sldMk cId="3069940797" sldId="611"/>
        </pc:sldMkLst>
        <pc:spChg chg="mod">
          <ac:chgData name="Katherin Sarai Lopez Useche" userId="S::kslopez89@soy.sena.edu.co::43076852-5312-46fd-bfbc-80466573dd81" providerId="AD" clId="Web-{7BD5643A-A9A1-1D1B-B7DE-812E74C7FA4D}" dt="2024-09-17T15:54:34.511" v="24" actId="20577"/>
          <ac:spMkLst>
            <pc:docMk/>
            <pc:sldMk cId="3069940797" sldId="611"/>
            <ac:spMk id="13" creationId="{770BE9F2-D3AF-D3C8-F794-B399300F0DFD}"/>
          </ac:spMkLst>
        </pc:spChg>
        <pc:picChg chg="add mod">
          <ac:chgData name="Katherin Sarai Lopez Useche" userId="S::kslopez89@soy.sena.edu.co::43076852-5312-46fd-bfbc-80466573dd81" providerId="AD" clId="Web-{7BD5643A-A9A1-1D1B-B7DE-812E74C7FA4D}" dt="2024-09-17T18:00:34.131" v="52" actId="14100"/>
          <ac:picMkLst>
            <pc:docMk/>
            <pc:sldMk cId="3069940797" sldId="611"/>
            <ac:picMk id="3" creationId="{D91B3E99-7F84-23C9-86EB-8FEEBC7E6230}"/>
          </ac:picMkLst>
        </pc:picChg>
        <pc:picChg chg="del">
          <ac:chgData name="Katherin Sarai Lopez Useche" userId="S::kslopez89@soy.sena.edu.co::43076852-5312-46fd-bfbc-80466573dd81" providerId="AD" clId="Web-{7BD5643A-A9A1-1D1B-B7DE-812E74C7FA4D}" dt="2024-09-17T15:49:32.726" v="17"/>
          <ac:picMkLst>
            <pc:docMk/>
            <pc:sldMk cId="3069940797" sldId="611"/>
            <ac:picMk id="4" creationId="{3C042F2B-911D-968F-BEEF-334481B7DE6A}"/>
          </ac:picMkLst>
        </pc:picChg>
      </pc:sldChg>
    </pc:docChg>
  </pc:docChgLst>
  <pc:docChgLst>
    <pc:chgData name="Katherin Sarai Lopez Useche" userId="S::kslopez89@soy.sena.edu.co::43076852-5312-46fd-bfbc-80466573dd81" providerId="AD" clId="Web-{020A62D5-2F77-1BCA-AA08-6E52E66F9884}"/>
    <pc:docChg chg="delSld sldOrd">
      <pc:chgData name="Katherin Sarai Lopez Useche" userId="S::kslopez89@soy.sena.edu.co::43076852-5312-46fd-bfbc-80466573dd81" providerId="AD" clId="Web-{020A62D5-2F77-1BCA-AA08-6E52E66F9884}" dt="2024-09-17T22:07:06.019" v="17"/>
      <pc:docMkLst>
        <pc:docMk/>
      </pc:docMkLst>
      <pc:sldChg chg="del">
        <pc:chgData name="Katherin Sarai Lopez Useche" userId="S::kslopez89@soy.sena.edu.co::43076852-5312-46fd-bfbc-80466573dd81" providerId="AD" clId="Web-{020A62D5-2F77-1BCA-AA08-6E52E66F9884}" dt="2024-09-17T22:01:27.505" v="1"/>
        <pc:sldMkLst>
          <pc:docMk/>
          <pc:sldMk cId="1971142826" sldId="535"/>
        </pc:sldMkLst>
      </pc:sldChg>
      <pc:sldChg chg="del ord">
        <pc:chgData name="Katherin Sarai Lopez Useche" userId="S::kslopez89@soy.sena.edu.co::43076852-5312-46fd-bfbc-80466573dd81" providerId="AD" clId="Web-{020A62D5-2F77-1BCA-AA08-6E52E66F9884}" dt="2024-09-17T22:05:11.811" v="7"/>
        <pc:sldMkLst>
          <pc:docMk/>
          <pc:sldMk cId="2667305855" sldId="545"/>
        </pc:sldMkLst>
      </pc:sldChg>
      <pc:sldChg chg="del">
        <pc:chgData name="Katherin Sarai Lopez Useche" userId="S::kslopez89@soy.sena.edu.co::43076852-5312-46fd-bfbc-80466573dd81" providerId="AD" clId="Web-{020A62D5-2F77-1BCA-AA08-6E52E66F9884}" dt="2024-09-17T22:06:01.688" v="11"/>
        <pc:sldMkLst>
          <pc:docMk/>
          <pc:sldMk cId="1711354009" sldId="546"/>
        </pc:sldMkLst>
      </pc:sldChg>
      <pc:sldChg chg="del">
        <pc:chgData name="Katherin Sarai Lopez Useche" userId="S::kslopez89@soy.sena.edu.co::43076852-5312-46fd-bfbc-80466573dd81" providerId="AD" clId="Web-{020A62D5-2F77-1BCA-AA08-6E52E66F9884}" dt="2024-09-17T22:06:23.486" v="12"/>
        <pc:sldMkLst>
          <pc:docMk/>
          <pc:sldMk cId="2465423497" sldId="548"/>
        </pc:sldMkLst>
      </pc:sldChg>
      <pc:sldChg chg="del">
        <pc:chgData name="Katherin Sarai Lopez Useche" userId="S::kslopez89@soy.sena.edu.co::43076852-5312-46fd-bfbc-80466573dd81" providerId="AD" clId="Web-{020A62D5-2F77-1BCA-AA08-6E52E66F9884}" dt="2024-09-17T22:06:34.705" v="13"/>
        <pc:sldMkLst>
          <pc:docMk/>
          <pc:sldMk cId="3475464787" sldId="549"/>
        </pc:sldMkLst>
      </pc:sldChg>
      <pc:sldChg chg="del">
        <pc:chgData name="Katherin Sarai Lopez Useche" userId="S::kslopez89@soy.sena.edu.co::43076852-5312-46fd-bfbc-80466573dd81" providerId="AD" clId="Web-{020A62D5-2F77-1BCA-AA08-6E52E66F9884}" dt="2024-09-17T22:06:56.721" v="14"/>
        <pc:sldMkLst>
          <pc:docMk/>
          <pc:sldMk cId="1147182790" sldId="550"/>
        </pc:sldMkLst>
      </pc:sldChg>
      <pc:sldChg chg="del">
        <pc:chgData name="Katherin Sarai Lopez Useche" userId="S::kslopez89@soy.sena.edu.co::43076852-5312-46fd-bfbc-80466573dd81" providerId="AD" clId="Web-{020A62D5-2F77-1BCA-AA08-6E52E66F9884}" dt="2024-09-17T22:06:59.690" v="15"/>
        <pc:sldMkLst>
          <pc:docMk/>
          <pc:sldMk cId="2079359467" sldId="551"/>
        </pc:sldMkLst>
      </pc:sldChg>
      <pc:sldChg chg="del">
        <pc:chgData name="Katherin Sarai Lopez Useche" userId="S::kslopez89@soy.sena.edu.co::43076852-5312-46fd-bfbc-80466573dd81" providerId="AD" clId="Web-{020A62D5-2F77-1BCA-AA08-6E52E66F9884}" dt="2024-09-17T22:07:02.378" v="16"/>
        <pc:sldMkLst>
          <pc:docMk/>
          <pc:sldMk cId="3824146746" sldId="552"/>
        </pc:sldMkLst>
      </pc:sldChg>
      <pc:sldChg chg="del">
        <pc:chgData name="Katherin Sarai Lopez Useche" userId="S::kslopez89@soy.sena.edu.co::43076852-5312-46fd-bfbc-80466573dd81" providerId="AD" clId="Web-{020A62D5-2F77-1BCA-AA08-6E52E66F9884}" dt="2024-09-17T22:05:25.936" v="10"/>
        <pc:sldMkLst>
          <pc:docMk/>
          <pc:sldMk cId="1555896087" sldId="554"/>
        </pc:sldMkLst>
      </pc:sldChg>
      <pc:sldChg chg="del">
        <pc:chgData name="Katherin Sarai Lopez Useche" userId="S::kslopez89@soy.sena.edu.co::43076852-5312-46fd-bfbc-80466573dd81" providerId="AD" clId="Web-{020A62D5-2F77-1BCA-AA08-6E52E66F9884}" dt="2024-09-17T22:01:32.505" v="3"/>
        <pc:sldMkLst>
          <pc:docMk/>
          <pc:sldMk cId="699767219" sldId="558"/>
        </pc:sldMkLst>
      </pc:sldChg>
      <pc:sldChg chg="del">
        <pc:chgData name="Katherin Sarai Lopez Useche" userId="S::kslopez89@soy.sena.edu.co::43076852-5312-46fd-bfbc-80466573dd81" providerId="AD" clId="Web-{020A62D5-2F77-1BCA-AA08-6E52E66F9884}" dt="2024-09-17T22:01:20.661" v="0"/>
        <pc:sldMkLst>
          <pc:docMk/>
          <pc:sldMk cId="3978073426" sldId="559"/>
        </pc:sldMkLst>
      </pc:sldChg>
      <pc:sldChg chg="del">
        <pc:chgData name="Katherin Sarai Lopez Useche" userId="S::kslopez89@soy.sena.edu.co::43076852-5312-46fd-bfbc-80466573dd81" providerId="AD" clId="Web-{020A62D5-2F77-1BCA-AA08-6E52E66F9884}" dt="2024-09-17T22:01:30.395" v="2"/>
        <pc:sldMkLst>
          <pc:docMk/>
          <pc:sldMk cId="3981878866" sldId="560"/>
        </pc:sldMkLst>
      </pc:sldChg>
      <pc:sldChg chg="del">
        <pc:chgData name="Katherin Sarai Lopez Useche" userId="S::kslopez89@soy.sena.edu.co::43076852-5312-46fd-bfbc-80466573dd81" providerId="AD" clId="Web-{020A62D5-2F77-1BCA-AA08-6E52E66F9884}" dt="2024-09-17T22:07:06.019" v="17"/>
        <pc:sldMkLst>
          <pc:docMk/>
          <pc:sldMk cId="1359037068" sldId="562"/>
        </pc:sldMkLst>
      </pc:sldChg>
      <pc:sldChg chg="del">
        <pc:chgData name="Katherin Sarai Lopez Useche" userId="S::kslopez89@soy.sena.edu.co::43076852-5312-46fd-bfbc-80466573dd81" providerId="AD" clId="Web-{020A62D5-2F77-1BCA-AA08-6E52E66F9884}" dt="2024-09-17T22:01:34.614" v="4"/>
        <pc:sldMkLst>
          <pc:docMk/>
          <pc:sldMk cId="2084300304" sldId="566"/>
        </pc:sldMkLst>
      </pc:sldChg>
      <pc:sldChg chg="del">
        <pc:chgData name="Katherin Sarai Lopez Useche" userId="S::kslopez89@soy.sena.edu.co::43076852-5312-46fd-bfbc-80466573dd81" providerId="AD" clId="Web-{020A62D5-2F77-1BCA-AA08-6E52E66F9884}" dt="2024-09-17T22:05:15.733" v="8"/>
        <pc:sldMkLst>
          <pc:docMk/>
          <pc:sldMk cId="1046118724" sldId="584"/>
        </pc:sldMkLst>
      </pc:sldChg>
      <pc:sldChg chg="del">
        <pc:chgData name="Katherin Sarai Lopez Useche" userId="S::kslopez89@soy.sena.edu.co::43076852-5312-46fd-bfbc-80466573dd81" providerId="AD" clId="Web-{020A62D5-2F77-1BCA-AA08-6E52E66F9884}" dt="2024-09-17T22:05:21.124" v="9"/>
        <pc:sldMkLst>
          <pc:docMk/>
          <pc:sldMk cId="165214869" sldId="585"/>
        </pc:sldMkLst>
      </pc:sldChg>
    </pc:docChg>
  </pc:docChgLst>
  <pc:docChgLst>
    <pc:chgData name="Katherin Sarai Lopez Useche" userId="S::kslopez89@soy.sena.edu.co::43076852-5312-46fd-bfbc-80466573dd81" providerId="AD" clId="Web-{9FCC3C7F-A677-9067-BC0A-B27862494485}"/>
    <pc:docChg chg="addSld modSld">
      <pc:chgData name="Katherin Sarai Lopez Useche" userId="S::kslopez89@soy.sena.edu.co::43076852-5312-46fd-bfbc-80466573dd81" providerId="AD" clId="Web-{9FCC3C7F-A677-9067-BC0A-B27862494485}" dt="2024-09-18T04:34:34.289" v="46" actId="20577"/>
      <pc:docMkLst>
        <pc:docMk/>
      </pc:docMkLst>
      <pc:sldChg chg="addSp delSp modSp">
        <pc:chgData name="Katherin Sarai Lopez Useche" userId="S::kslopez89@soy.sena.edu.co::43076852-5312-46fd-bfbc-80466573dd81" providerId="AD" clId="Web-{9FCC3C7F-A677-9067-BC0A-B27862494485}" dt="2024-09-18T04:34:34.289" v="46" actId="20577"/>
        <pc:sldMkLst>
          <pc:docMk/>
          <pc:sldMk cId="3408578804" sldId="589"/>
        </pc:sldMkLst>
        <pc:spChg chg="mod">
          <ac:chgData name="Katherin Sarai Lopez Useche" userId="S::kslopez89@soy.sena.edu.co::43076852-5312-46fd-bfbc-80466573dd81" providerId="AD" clId="Web-{9FCC3C7F-A677-9067-BC0A-B27862494485}" dt="2024-09-18T04:14:51.793" v="38" actId="1076"/>
          <ac:spMkLst>
            <pc:docMk/>
            <pc:sldMk cId="3408578804" sldId="589"/>
            <ac:spMk id="4" creationId="{FD681FCD-A1E5-56EB-FE24-DB0E128D6525}"/>
          </ac:spMkLst>
        </pc:spChg>
        <pc:spChg chg="add mod">
          <ac:chgData name="Katherin Sarai Lopez Useche" userId="S::kslopez89@soy.sena.edu.co::43076852-5312-46fd-bfbc-80466573dd81" providerId="AD" clId="Web-{9FCC3C7F-A677-9067-BC0A-B27862494485}" dt="2024-09-18T04:34:34.289" v="46" actId="20577"/>
          <ac:spMkLst>
            <pc:docMk/>
            <pc:sldMk cId="3408578804" sldId="589"/>
            <ac:spMk id="6" creationId="{78ACFE92-3AE0-4F81-24F5-013DAB359EB0}"/>
          </ac:spMkLst>
        </pc:spChg>
        <pc:spChg chg="add mod">
          <ac:chgData name="Katherin Sarai Lopez Useche" userId="S::kslopez89@soy.sena.edu.co::43076852-5312-46fd-bfbc-80466573dd81" providerId="AD" clId="Web-{9FCC3C7F-A677-9067-BC0A-B27862494485}" dt="2024-09-18T04:09:57.719" v="32" actId="1076"/>
          <ac:spMkLst>
            <pc:docMk/>
            <pc:sldMk cId="3408578804" sldId="589"/>
            <ac:spMk id="8" creationId="{B260C4AA-7AE0-EA4C-C62A-EE8E98760F03}"/>
          </ac:spMkLst>
        </pc:spChg>
        <pc:picChg chg="add del mod">
          <ac:chgData name="Katherin Sarai Lopez Useche" userId="S::kslopez89@soy.sena.edu.co::43076852-5312-46fd-bfbc-80466573dd81" providerId="AD" clId="Web-{9FCC3C7F-A677-9067-BC0A-B27862494485}" dt="2024-09-18T04:14:29.026" v="33"/>
          <ac:picMkLst>
            <pc:docMk/>
            <pc:sldMk cId="3408578804" sldId="589"/>
            <ac:picMk id="3" creationId="{E45E786D-49A3-5094-2648-AF916539C5F1}"/>
          </ac:picMkLst>
        </pc:picChg>
        <pc:picChg chg="del">
          <ac:chgData name="Katherin Sarai Lopez Useche" userId="S::kslopez89@soy.sena.edu.co::43076852-5312-46fd-bfbc-80466573dd81" providerId="AD" clId="Web-{9FCC3C7F-A677-9067-BC0A-B27862494485}" dt="2024-09-18T04:07:48.898" v="1"/>
          <ac:picMkLst>
            <pc:docMk/>
            <pc:sldMk cId="3408578804" sldId="589"/>
            <ac:picMk id="5" creationId="{EFB2E7D3-CA94-D252-B6E7-83D1624BF060}"/>
          </ac:picMkLst>
        </pc:picChg>
        <pc:picChg chg="del">
          <ac:chgData name="Katherin Sarai Lopez Useche" userId="S::kslopez89@soy.sena.edu.co::43076852-5312-46fd-bfbc-80466573dd81" providerId="AD" clId="Web-{9FCC3C7F-A677-9067-BC0A-B27862494485}" dt="2024-09-18T04:07:47.382" v="0"/>
          <ac:picMkLst>
            <pc:docMk/>
            <pc:sldMk cId="3408578804" sldId="589"/>
            <ac:picMk id="7" creationId="{5ABCFCA1-3785-0FA4-641E-CAC1748024DC}"/>
          </ac:picMkLst>
        </pc:picChg>
        <pc:picChg chg="add mod">
          <ac:chgData name="Katherin Sarai Lopez Useche" userId="S::kslopez89@soy.sena.edu.co::43076852-5312-46fd-bfbc-80466573dd81" providerId="AD" clId="Web-{9FCC3C7F-A677-9067-BC0A-B27862494485}" dt="2024-09-18T04:14:35.011" v="35" actId="1076"/>
          <ac:picMkLst>
            <pc:docMk/>
            <pc:sldMk cId="3408578804" sldId="589"/>
            <ac:picMk id="9" creationId="{DE57D62D-6AE8-5E60-8572-3C029DAD2434}"/>
          </ac:picMkLst>
        </pc:picChg>
        <pc:picChg chg="del">
          <ac:chgData name="Katherin Sarai Lopez Useche" userId="S::kslopez89@soy.sena.edu.co::43076852-5312-46fd-bfbc-80466573dd81" providerId="AD" clId="Web-{9FCC3C7F-A677-9067-BC0A-B27862494485}" dt="2024-09-18T04:07:56.335" v="6"/>
          <ac:picMkLst>
            <pc:docMk/>
            <pc:sldMk cId="3408578804" sldId="589"/>
            <ac:picMk id="11" creationId="{5B26BC51-BA90-2777-683B-DC7D08F8E575}"/>
          </ac:picMkLst>
        </pc:picChg>
        <pc:picChg chg="del">
          <ac:chgData name="Katherin Sarai Lopez Useche" userId="S::kslopez89@soy.sena.edu.co::43076852-5312-46fd-bfbc-80466573dd81" providerId="AD" clId="Web-{9FCC3C7F-A677-9067-BC0A-B27862494485}" dt="2024-09-18T04:07:53.507" v="4"/>
          <ac:picMkLst>
            <pc:docMk/>
            <pc:sldMk cId="3408578804" sldId="589"/>
            <ac:picMk id="13" creationId="{3B7377D5-3EAD-2E06-1ABE-165A0214F33C}"/>
          </ac:picMkLst>
        </pc:picChg>
        <pc:picChg chg="del">
          <ac:chgData name="Katherin Sarai Lopez Useche" userId="S::kslopez89@soy.sena.edu.co::43076852-5312-46fd-bfbc-80466573dd81" providerId="AD" clId="Web-{9FCC3C7F-A677-9067-BC0A-B27862494485}" dt="2024-09-18T04:07:50.648" v="2"/>
          <ac:picMkLst>
            <pc:docMk/>
            <pc:sldMk cId="3408578804" sldId="589"/>
            <ac:picMk id="15" creationId="{A8B2E74E-D924-D1AE-7AC5-EEC18F8B1FEA}"/>
          </ac:picMkLst>
        </pc:picChg>
        <pc:picChg chg="del">
          <ac:chgData name="Katherin Sarai Lopez Useche" userId="S::kslopez89@soy.sena.edu.co::43076852-5312-46fd-bfbc-80466573dd81" providerId="AD" clId="Web-{9FCC3C7F-A677-9067-BC0A-B27862494485}" dt="2024-09-18T04:07:52.054" v="3"/>
          <ac:picMkLst>
            <pc:docMk/>
            <pc:sldMk cId="3408578804" sldId="589"/>
            <ac:picMk id="17" creationId="{26204F1B-66B9-0296-4C73-0A1A85418D7D}"/>
          </ac:picMkLst>
        </pc:picChg>
        <pc:picChg chg="del">
          <ac:chgData name="Katherin Sarai Lopez Useche" userId="S::kslopez89@soy.sena.edu.co::43076852-5312-46fd-bfbc-80466573dd81" providerId="AD" clId="Web-{9FCC3C7F-A677-9067-BC0A-B27862494485}" dt="2024-09-18T04:07:54.929" v="5"/>
          <ac:picMkLst>
            <pc:docMk/>
            <pc:sldMk cId="3408578804" sldId="589"/>
            <ac:picMk id="19" creationId="{EBF12D89-9804-C9C8-6F69-173E35D5BA2C}"/>
          </ac:picMkLst>
        </pc:picChg>
      </pc:sldChg>
      <pc:sldChg chg="modSp add replId">
        <pc:chgData name="Katherin Sarai Lopez Useche" userId="S::kslopez89@soy.sena.edu.co::43076852-5312-46fd-bfbc-80466573dd81" providerId="AD" clId="Web-{9FCC3C7F-A677-9067-BC0A-B27862494485}" dt="2024-09-18T04:15:27.732" v="45" actId="1076"/>
        <pc:sldMkLst>
          <pc:docMk/>
          <pc:sldMk cId="3909389836" sldId="612"/>
        </pc:sldMkLst>
        <pc:spChg chg="mod">
          <ac:chgData name="Katherin Sarai Lopez Useche" userId="S::kslopez89@soy.sena.edu.co::43076852-5312-46fd-bfbc-80466573dd81" providerId="AD" clId="Web-{9FCC3C7F-A677-9067-BC0A-B27862494485}" dt="2024-09-18T04:14:59.278" v="39" actId="1076"/>
          <ac:spMkLst>
            <pc:docMk/>
            <pc:sldMk cId="3909389836" sldId="612"/>
            <ac:spMk id="4" creationId="{FD681FCD-A1E5-56EB-FE24-DB0E128D6525}"/>
          </ac:spMkLst>
        </pc:spChg>
        <pc:spChg chg="mod">
          <ac:chgData name="Katherin Sarai Lopez Useche" userId="S::kslopez89@soy.sena.edu.co::43076852-5312-46fd-bfbc-80466573dd81" providerId="AD" clId="Web-{9FCC3C7F-A677-9067-BC0A-B27862494485}" dt="2024-09-18T04:15:27.732" v="45" actId="1076"/>
          <ac:spMkLst>
            <pc:docMk/>
            <pc:sldMk cId="3909389836" sldId="612"/>
            <ac:spMk id="6" creationId="{78ACFE92-3AE0-4F81-24F5-013DAB359EB0}"/>
          </ac:spMkLst>
        </pc:spChg>
        <pc:spChg chg="mod">
          <ac:chgData name="Katherin Sarai Lopez Useche" userId="S::kslopez89@soy.sena.edu.co::43076852-5312-46fd-bfbc-80466573dd81" providerId="AD" clId="Web-{9FCC3C7F-A677-9067-BC0A-B27862494485}" dt="2024-09-18T04:15:22.919" v="44" actId="1076"/>
          <ac:spMkLst>
            <pc:docMk/>
            <pc:sldMk cId="3909389836" sldId="612"/>
            <ac:spMk id="8" creationId="{B260C4AA-7AE0-EA4C-C62A-EE8E98760F03}"/>
          </ac:spMkLst>
        </pc:spChg>
        <pc:picChg chg="mod">
          <ac:chgData name="Katherin Sarai Lopez Useche" userId="S::kslopez89@soy.sena.edu.co::43076852-5312-46fd-bfbc-80466573dd81" providerId="AD" clId="Web-{9FCC3C7F-A677-9067-BC0A-B27862494485}" dt="2024-09-18T04:15:22.919" v="43" actId="1076"/>
          <ac:picMkLst>
            <pc:docMk/>
            <pc:sldMk cId="3909389836" sldId="612"/>
            <ac:picMk id="9" creationId="{DE57D62D-6AE8-5E60-8572-3C029DAD2434}"/>
          </ac:picMkLst>
        </pc:picChg>
      </pc:sldChg>
    </pc:docChg>
  </pc:docChgLst>
  <pc:docChgLst>
    <pc:chgData name="Katherin Sarai Lopez Useche" userId="S::kslopez89@soy.sena.edu.co::43076852-5312-46fd-bfbc-80466573dd81" providerId="AD" clId="Web-{9BE7B718-59D5-EAE2-A9AE-9827D539533C}"/>
    <pc:docChg chg="addSld delSld modSld sldOrd">
      <pc:chgData name="Katherin Sarai Lopez Useche" userId="S::kslopez89@soy.sena.edu.co::43076852-5312-46fd-bfbc-80466573dd81" providerId="AD" clId="Web-{9BE7B718-59D5-EAE2-A9AE-9827D539533C}" dt="2024-09-18T20:32:20.407" v="191" actId="1076"/>
      <pc:docMkLst>
        <pc:docMk/>
      </pc:docMkLst>
      <pc:sldChg chg="del">
        <pc:chgData name="Katherin Sarai Lopez Useche" userId="S::kslopez89@soy.sena.edu.co::43076852-5312-46fd-bfbc-80466573dd81" providerId="AD" clId="Web-{9BE7B718-59D5-EAE2-A9AE-9827D539533C}" dt="2024-09-18T14:01:44.791" v="0"/>
        <pc:sldMkLst>
          <pc:docMk/>
          <pc:sldMk cId="2421741828" sldId="543"/>
        </pc:sldMkLst>
      </pc:sldChg>
      <pc:sldChg chg="del">
        <pc:chgData name="Katherin Sarai Lopez Useche" userId="S::kslopez89@soy.sena.edu.co::43076852-5312-46fd-bfbc-80466573dd81" providerId="AD" clId="Web-{9BE7B718-59D5-EAE2-A9AE-9827D539533C}" dt="2024-09-18T14:01:48.541" v="1"/>
        <pc:sldMkLst>
          <pc:docMk/>
          <pc:sldMk cId="252133970" sldId="561"/>
        </pc:sldMkLst>
      </pc:sldChg>
      <pc:sldChg chg="modSp">
        <pc:chgData name="Katherin Sarai Lopez Useche" userId="S::kslopez89@soy.sena.edu.co::43076852-5312-46fd-bfbc-80466573dd81" providerId="AD" clId="Web-{9BE7B718-59D5-EAE2-A9AE-9827D539533C}" dt="2024-09-18T14:03:32.122" v="22" actId="20577"/>
        <pc:sldMkLst>
          <pc:docMk/>
          <pc:sldMk cId="2867937004" sldId="614"/>
        </pc:sldMkLst>
        <pc:spChg chg="mod">
          <ac:chgData name="Katherin Sarai Lopez Useche" userId="S::kslopez89@soy.sena.edu.co::43076852-5312-46fd-bfbc-80466573dd81" providerId="AD" clId="Web-{9BE7B718-59D5-EAE2-A9AE-9827D539533C}" dt="2024-09-18T14:03:32.122" v="22" actId="20577"/>
          <ac:spMkLst>
            <pc:docMk/>
            <pc:sldMk cId="2867937004" sldId="614"/>
            <ac:spMk id="5" creationId="{A6852631-0857-531C-68E1-69BE6C618E9F}"/>
          </ac:spMkLst>
        </pc:spChg>
      </pc:sldChg>
      <pc:sldChg chg="addSp delSp modSp add replId">
        <pc:chgData name="Katherin Sarai Lopez Useche" userId="S::kslopez89@soy.sena.edu.co::43076852-5312-46fd-bfbc-80466573dd81" providerId="AD" clId="Web-{9BE7B718-59D5-EAE2-A9AE-9827D539533C}" dt="2024-09-18T19:49:45.516" v="52" actId="14100"/>
        <pc:sldMkLst>
          <pc:docMk/>
          <pc:sldMk cId="2639731761" sldId="617"/>
        </pc:sldMkLst>
        <pc:spChg chg="mod">
          <ac:chgData name="Katherin Sarai Lopez Useche" userId="S::kslopez89@soy.sena.edu.co::43076852-5312-46fd-bfbc-80466573dd81" providerId="AD" clId="Web-{9BE7B718-59D5-EAE2-A9AE-9827D539533C}" dt="2024-09-18T14:02:23.261" v="15" actId="1076"/>
          <ac:spMkLst>
            <pc:docMk/>
            <pc:sldMk cId="2639731761" sldId="617"/>
            <ac:spMk id="4" creationId="{840C6392-37F2-E719-99F4-1181E35A5321}"/>
          </ac:spMkLst>
        </pc:spChg>
        <pc:spChg chg="del mod">
          <ac:chgData name="Katherin Sarai Lopez Useche" userId="S::kslopez89@soy.sena.edu.co::43076852-5312-46fd-bfbc-80466573dd81" providerId="AD" clId="Web-{9BE7B718-59D5-EAE2-A9AE-9827D539533C}" dt="2024-09-18T14:02:26.824" v="16"/>
          <ac:spMkLst>
            <pc:docMk/>
            <pc:sldMk cId="2639731761" sldId="617"/>
            <ac:spMk id="7" creationId="{500EA85B-155A-AB5B-A224-DA735D8B5356}"/>
          </ac:spMkLst>
        </pc:spChg>
        <pc:picChg chg="add del mod">
          <ac:chgData name="Katherin Sarai Lopez Useche" userId="S::kslopez89@soy.sena.edu.co::43076852-5312-46fd-bfbc-80466573dd81" providerId="AD" clId="Web-{9BE7B718-59D5-EAE2-A9AE-9827D539533C}" dt="2024-09-18T19:48:50.777" v="47"/>
          <ac:picMkLst>
            <pc:docMk/>
            <pc:sldMk cId="2639731761" sldId="617"/>
            <ac:picMk id="2" creationId="{507D2F9A-9F30-FF74-929E-BDA76911705A}"/>
          </ac:picMkLst>
        </pc:picChg>
        <pc:picChg chg="add mod">
          <ac:chgData name="Katherin Sarai Lopez Useche" userId="S::kslopez89@soy.sena.edu.co::43076852-5312-46fd-bfbc-80466573dd81" providerId="AD" clId="Web-{9BE7B718-59D5-EAE2-A9AE-9827D539533C}" dt="2024-09-18T19:49:45.516" v="52" actId="14100"/>
          <ac:picMkLst>
            <pc:docMk/>
            <pc:sldMk cId="2639731761" sldId="617"/>
            <ac:picMk id="3" creationId="{5D9A37F8-55AD-EB54-EB80-0E3F42F673F2}"/>
          </ac:picMkLst>
        </pc:picChg>
      </pc:sldChg>
      <pc:sldChg chg="addSp delSp modSp add ord replId">
        <pc:chgData name="Katherin Sarai Lopez Useche" userId="S::kslopez89@soy.sena.edu.co::43076852-5312-46fd-bfbc-80466573dd81" providerId="AD" clId="Web-{9BE7B718-59D5-EAE2-A9AE-9827D539533C}" dt="2024-09-18T18:07:09.563" v="39" actId="20577"/>
        <pc:sldMkLst>
          <pc:docMk/>
          <pc:sldMk cId="1817708990" sldId="618"/>
        </pc:sldMkLst>
        <pc:spChg chg="mod">
          <ac:chgData name="Katherin Sarai Lopez Useche" userId="S::kslopez89@soy.sena.edu.co::43076852-5312-46fd-bfbc-80466573dd81" providerId="AD" clId="Web-{9BE7B718-59D5-EAE2-A9AE-9827D539533C}" dt="2024-09-18T18:07:09.563" v="39" actId="20577"/>
          <ac:spMkLst>
            <pc:docMk/>
            <pc:sldMk cId="1817708990" sldId="618"/>
            <ac:spMk id="6" creationId="{78ACFE92-3AE0-4F81-24F5-013DAB359EB0}"/>
          </ac:spMkLst>
        </pc:spChg>
        <pc:picChg chg="del">
          <ac:chgData name="Katherin Sarai Lopez Useche" userId="S::kslopez89@soy.sena.edu.co::43076852-5312-46fd-bfbc-80466573dd81" providerId="AD" clId="Web-{9BE7B718-59D5-EAE2-A9AE-9827D539533C}" dt="2024-09-18T14:04:02.560" v="27"/>
          <ac:picMkLst>
            <pc:docMk/>
            <pc:sldMk cId="1817708990" sldId="618"/>
            <ac:picMk id="3" creationId="{0F0B7C5C-66A3-74ED-49CD-9AE288A4DB6C}"/>
          </ac:picMkLst>
        </pc:picChg>
        <pc:picChg chg="add mod">
          <ac:chgData name="Katherin Sarai Lopez Useche" userId="S::kslopez89@soy.sena.edu.co::43076852-5312-46fd-bfbc-80466573dd81" providerId="AD" clId="Web-{9BE7B718-59D5-EAE2-A9AE-9827D539533C}" dt="2024-09-18T18:07:06.735" v="38" actId="1076"/>
          <ac:picMkLst>
            <pc:docMk/>
            <pc:sldMk cId="1817708990" sldId="618"/>
            <ac:picMk id="3" creationId="{69E36AE9-9325-DABB-CBEA-41837AAA0207}"/>
          </ac:picMkLst>
        </pc:picChg>
      </pc:sldChg>
      <pc:sldChg chg="addSp delSp modSp add ord replId">
        <pc:chgData name="Katherin Sarai Lopez Useche" userId="S::kslopez89@soy.sena.edu.co::43076852-5312-46fd-bfbc-80466573dd81" providerId="AD" clId="Web-{9BE7B718-59D5-EAE2-A9AE-9827D539533C}" dt="2024-09-18T18:07:59.736" v="46" actId="1076"/>
        <pc:sldMkLst>
          <pc:docMk/>
          <pc:sldMk cId="1943848271" sldId="619"/>
        </pc:sldMkLst>
        <pc:spChg chg="mod">
          <ac:chgData name="Katherin Sarai Lopez Useche" userId="S::kslopez89@soy.sena.edu.co::43076852-5312-46fd-bfbc-80466573dd81" providerId="AD" clId="Web-{9BE7B718-59D5-EAE2-A9AE-9827D539533C}" dt="2024-09-18T18:07:26.079" v="42" actId="1076"/>
          <ac:spMkLst>
            <pc:docMk/>
            <pc:sldMk cId="1943848271" sldId="619"/>
            <ac:spMk id="5" creationId="{A6852631-0857-531C-68E1-69BE6C618E9F}"/>
          </ac:spMkLst>
        </pc:spChg>
        <pc:picChg chg="add mod">
          <ac:chgData name="Katherin Sarai Lopez Useche" userId="S::kslopez89@soy.sena.edu.co::43076852-5312-46fd-bfbc-80466573dd81" providerId="AD" clId="Web-{9BE7B718-59D5-EAE2-A9AE-9827D539533C}" dt="2024-09-18T18:07:59.736" v="46" actId="1076"/>
          <ac:picMkLst>
            <pc:docMk/>
            <pc:sldMk cId="1943848271" sldId="619"/>
            <ac:picMk id="3" creationId="{38F77E16-ABA3-43AF-BF66-404A602EB990}"/>
          </ac:picMkLst>
        </pc:picChg>
        <pc:picChg chg="del">
          <ac:chgData name="Katherin Sarai Lopez Useche" userId="S::kslopez89@soy.sena.edu.co::43076852-5312-46fd-bfbc-80466573dd81" providerId="AD" clId="Web-{9BE7B718-59D5-EAE2-A9AE-9827D539533C}" dt="2024-09-18T14:04:11.889" v="28"/>
          <ac:picMkLst>
            <pc:docMk/>
            <pc:sldMk cId="1943848271" sldId="619"/>
            <ac:picMk id="6" creationId="{85D2A7E2-FE98-86E0-9A89-B4125911BEAA}"/>
          </ac:picMkLst>
        </pc:picChg>
      </pc:sldChg>
      <pc:sldChg chg="addSp delSp modSp add replId">
        <pc:chgData name="Katherin Sarai Lopez Useche" userId="S::kslopez89@soy.sena.edu.co::43076852-5312-46fd-bfbc-80466573dd81" providerId="AD" clId="Web-{9BE7B718-59D5-EAE2-A9AE-9827D539533C}" dt="2024-09-18T20:16:00.529" v="112" actId="1076"/>
        <pc:sldMkLst>
          <pc:docMk/>
          <pc:sldMk cId="1230149244" sldId="620"/>
        </pc:sldMkLst>
        <pc:spChg chg="mod">
          <ac:chgData name="Katherin Sarai Lopez Useche" userId="S::kslopez89@soy.sena.edu.co::43076852-5312-46fd-bfbc-80466573dd81" providerId="AD" clId="Web-{9BE7B718-59D5-EAE2-A9AE-9827D539533C}" dt="2024-09-18T19:53:39.754" v="65" actId="20577"/>
          <ac:spMkLst>
            <pc:docMk/>
            <pc:sldMk cId="1230149244" sldId="620"/>
            <ac:spMk id="4" creationId="{840C6392-37F2-E719-99F4-1181E35A5321}"/>
          </ac:spMkLst>
        </pc:spChg>
        <pc:spChg chg="add mod">
          <ac:chgData name="Katherin Sarai Lopez Useche" userId="S::kslopez89@soy.sena.edu.co::43076852-5312-46fd-bfbc-80466573dd81" providerId="AD" clId="Web-{9BE7B718-59D5-EAE2-A9AE-9827D539533C}" dt="2024-09-18T20:09:58" v="98" actId="20577"/>
          <ac:spMkLst>
            <pc:docMk/>
            <pc:sldMk cId="1230149244" sldId="620"/>
            <ac:spMk id="6" creationId="{BFAA0DE6-4D7E-3027-6B90-D8892BD73BD6}"/>
          </ac:spMkLst>
        </pc:spChg>
        <pc:spChg chg="add mod">
          <ac:chgData name="Katherin Sarai Lopez Useche" userId="S::kslopez89@soy.sena.edu.co::43076852-5312-46fd-bfbc-80466573dd81" providerId="AD" clId="Web-{9BE7B718-59D5-EAE2-A9AE-9827D539533C}" dt="2024-09-18T20:16:00.529" v="112" actId="1076"/>
          <ac:spMkLst>
            <pc:docMk/>
            <pc:sldMk cId="1230149244" sldId="620"/>
            <ac:spMk id="7" creationId="{07FCE998-A621-E1BE-CA52-0C3B24F3E116}"/>
          </ac:spMkLst>
        </pc:spChg>
        <pc:picChg chg="add mod">
          <ac:chgData name="Katherin Sarai Lopez Useche" userId="S::kslopez89@soy.sena.edu.co::43076852-5312-46fd-bfbc-80466573dd81" providerId="AD" clId="Web-{9BE7B718-59D5-EAE2-A9AE-9827D539533C}" dt="2024-09-18T20:09:40.061" v="96" actId="1076"/>
          <ac:picMkLst>
            <pc:docMk/>
            <pc:sldMk cId="1230149244" sldId="620"/>
            <ac:picMk id="2" creationId="{35A68C37-B67B-5D02-BCE6-101E905541FB}"/>
          </ac:picMkLst>
        </pc:picChg>
        <pc:picChg chg="del">
          <ac:chgData name="Katherin Sarai Lopez Useche" userId="S::kslopez89@soy.sena.edu.co::43076852-5312-46fd-bfbc-80466573dd81" providerId="AD" clId="Web-{9BE7B718-59D5-EAE2-A9AE-9827D539533C}" dt="2024-09-18T19:50:06.002" v="54"/>
          <ac:picMkLst>
            <pc:docMk/>
            <pc:sldMk cId="1230149244" sldId="620"/>
            <ac:picMk id="3" creationId="{5D9A37F8-55AD-EB54-EB80-0E3F42F673F2}"/>
          </ac:picMkLst>
        </pc:picChg>
        <pc:picChg chg="add mod">
          <ac:chgData name="Katherin Sarai Lopez Useche" userId="S::kslopez89@soy.sena.edu.co::43076852-5312-46fd-bfbc-80466573dd81" providerId="AD" clId="Web-{9BE7B718-59D5-EAE2-A9AE-9827D539533C}" dt="2024-09-18T20:15:50.497" v="111" actId="1076"/>
          <ac:picMkLst>
            <pc:docMk/>
            <pc:sldMk cId="1230149244" sldId="620"/>
            <ac:picMk id="8" creationId="{CE356FD7-76E2-B273-5A53-DC6FCFC9F147}"/>
          </ac:picMkLst>
        </pc:picChg>
      </pc:sldChg>
      <pc:sldChg chg="addSp modSp add replId">
        <pc:chgData name="Katherin Sarai Lopez Useche" userId="S::kslopez89@soy.sena.edu.co::43076852-5312-46fd-bfbc-80466573dd81" providerId="AD" clId="Web-{9BE7B718-59D5-EAE2-A9AE-9827D539533C}" dt="2024-09-18T20:17:11.817" v="131" actId="1076"/>
        <pc:sldMkLst>
          <pc:docMk/>
          <pc:sldMk cId="1408411532" sldId="621"/>
        </pc:sldMkLst>
        <pc:spChg chg="add mod">
          <ac:chgData name="Katherin Sarai Lopez Useche" userId="S::kslopez89@soy.sena.edu.co::43076852-5312-46fd-bfbc-80466573dd81" providerId="AD" clId="Web-{9BE7B718-59D5-EAE2-A9AE-9827D539533C}" dt="2024-09-18T20:16:58.300" v="130" actId="1076"/>
          <ac:spMkLst>
            <pc:docMk/>
            <pc:sldMk cId="1408411532" sldId="621"/>
            <ac:spMk id="5" creationId="{55D9038D-047D-5C63-3399-860B97A52B01}"/>
          </ac:spMkLst>
        </pc:spChg>
        <pc:picChg chg="add mod">
          <ac:chgData name="Katherin Sarai Lopez Useche" userId="S::kslopez89@soy.sena.edu.co::43076852-5312-46fd-bfbc-80466573dd81" providerId="AD" clId="Web-{9BE7B718-59D5-EAE2-A9AE-9827D539533C}" dt="2024-09-18T20:17:11.817" v="131" actId="1076"/>
          <ac:picMkLst>
            <pc:docMk/>
            <pc:sldMk cId="1408411532" sldId="621"/>
            <ac:picMk id="2" creationId="{1582FAD2-BD8E-B55F-3272-85B4A7A362EA}"/>
          </ac:picMkLst>
        </pc:picChg>
      </pc:sldChg>
      <pc:sldChg chg="addSp delSp modSp add replId">
        <pc:chgData name="Katherin Sarai Lopez Useche" userId="S::kslopez89@soy.sena.edu.co::43076852-5312-46fd-bfbc-80466573dd81" providerId="AD" clId="Web-{9BE7B718-59D5-EAE2-A9AE-9827D539533C}" dt="2024-09-18T20:29:19.642" v="188" actId="1076"/>
        <pc:sldMkLst>
          <pc:docMk/>
          <pc:sldMk cId="2507653710" sldId="622"/>
        </pc:sldMkLst>
        <pc:spChg chg="mod">
          <ac:chgData name="Katherin Sarai Lopez Useche" userId="S::kslopez89@soy.sena.edu.co::43076852-5312-46fd-bfbc-80466573dd81" providerId="AD" clId="Web-{9BE7B718-59D5-EAE2-A9AE-9827D539533C}" dt="2024-09-18T20:18:08.368" v="155" actId="20577"/>
          <ac:spMkLst>
            <pc:docMk/>
            <pc:sldMk cId="2507653710" sldId="622"/>
            <ac:spMk id="4" creationId="{840C6392-37F2-E719-99F4-1181E35A5321}"/>
          </ac:spMkLst>
        </pc:spChg>
        <pc:spChg chg="mod">
          <ac:chgData name="Katherin Sarai Lopez Useche" userId="S::kslopez89@soy.sena.edu.co::43076852-5312-46fd-bfbc-80466573dd81" providerId="AD" clId="Web-{9BE7B718-59D5-EAE2-A9AE-9827D539533C}" dt="2024-09-18T20:28:54.281" v="181" actId="1076"/>
          <ac:spMkLst>
            <pc:docMk/>
            <pc:sldMk cId="2507653710" sldId="622"/>
            <ac:spMk id="5" creationId="{55D9038D-047D-5C63-3399-860B97A52B01}"/>
          </ac:spMkLst>
        </pc:spChg>
        <pc:spChg chg="add mod">
          <ac:chgData name="Katherin Sarai Lopez Useche" userId="S::kslopez89@soy.sena.edu.co::43076852-5312-46fd-bfbc-80466573dd81" providerId="AD" clId="Web-{9BE7B718-59D5-EAE2-A9AE-9827D539533C}" dt="2024-09-18T20:29:19.642" v="188" actId="1076"/>
          <ac:spMkLst>
            <pc:docMk/>
            <pc:sldMk cId="2507653710" sldId="622"/>
            <ac:spMk id="8" creationId="{2C8DE87D-00F1-2C89-8524-E144167D9882}"/>
          </ac:spMkLst>
        </pc:spChg>
        <pc:picChg chg="del">
          <ac:chgData name="Katherin Sarai Lopez Useche" userId="S::kslopez89@soy.sena.edu.co::43076852-5312-46fd-bfbc-80466573dd81" providerId="AD" clId="Web-{9BE7B718-59D5-EAE2-A9AE-9827D539533C}" dt="2024-09-18T20:18:12.275" v="156"/>
          <ac:picMkLst>
            <pc:docMk/>
            <pc:sldMk cId="2507653710" sldId="622"/>
            <ac:picMk id="2" creationId="{1582FAD2-BD8E-B55F-3272-85B4A7A362EA}"/>
          </ac:picMkLst>
        </pc:picChg>
        <pc:picChg chg="add mod">
          <ac:chgData name="Katherin Sarai Lopez Useche" userId="S::kslopez89@soy.sena.edu.co::43076852-5312-46fd-bfbc-80466573dd81" providerId="AD" clId="Web-{9BE7B718-59D5-EAE2-A9AE-9827D539533C}" dt="2024-09-18T20:29:19.627" v="187" actId="1076"/>
          <ac:picMkLst>
            <pc:docMk/>
            <pc:sldMk cId="2507653710" sldId="622"/>
            <ac:picMk id="3" creationId="{40AA19B7-CF23-576B-7E58-9FAE0D7A7FF9}"/>
          </ac:picMkLst>
        </pc:picChg>
        <pc:picChg chg="add mod">
          <ac:chgData name="Katherin Sarai Lopez Useche" userId="S::kslopez89@soy.sena.edu.co::43076852-5312-46fd-bfbc-80466573dd81" providerId="AD" clId="Web-{9BE7B718-59D5-EAE2-A9AE-9827D539533C}" dt="2024-09-18T20:28:57.640" v="182" actId="1076"/>
          <ac:picMkLst>
            <pc:docMk/>
            <pc:sldMk cId="2507653710" sldId="622"/>
            <ac:picMk id="7" creationId="{45E37E64-F5A4-BF54-EC24-226CDEC756AD}"/>
          </ac:picMkLst>
        </pc:picChg>
      </pc:sldChg>
      <pc:sldChg chg="addSp delSp modSp add replId">
        <pc:chgData name="Katherin Sarai Lopez Useche" userId="S::kslopez89@soy.sena.edu.co::43076852-5312-46fd-bfbc-80466573dd81" providerId="AD" clId="Web-{9BE7B718-59D5-EAE2-A9AE-9827D539533C}" dt="2024-09-18T20:32:20.407" v="191" actId="1076"/>
        <pc:sldMkLst>
          <pc:docMk/>
          <pc:sldMk cId="467317858" sldId="623"/>
        </pc:sldMkLst>
        <pc:picChg chg="del">
          <ac:chgData name="Katherin Sarai Lopez Useche" userId="S::kslopez89@soy.sena.edu.co::43076852-5312-46fd-bfbc-80466573dd81" providerId="AD" clId="Web-{9BE7B718-59D5-EAE2-A9AE-9827D539533C}" dt="2024-09-18T20:29:28.393" v="189"/>
          <ac:picMkLst>
            <pc:docMk/>
            <pc:sldMk cId="467317858" sldId="623"/>
            <ac:picMk id="2" creationId="{1582FAD2-BD8E-B55F-3272-85B4A7A362EA}"/>
          </ac:picMkLst>
        </pc:picChg>
        <pc:picChg chg="add mod">
          <ac:chgData name="Katherin Sarai Lopez Useche" userId="S::kslopez89@soy.sena.edu.co::43076852-5312-46fd-bfbc-80466573dd81" providerId="AD" clId="Web-{9BE7B718-59D5-EAE2-A9AE-9827D539533C}" dt="2024-09-18T20:32:20.407" v="191" actId="1076"/>
          <ac:picMkLst>
            <pc:docMk/>
            <pc:sldMk cId="467317858" sldId="623"/>
            <ac:picMk id="3" creationId="{D78E1310-3568-E999-5CC6-8284B357AA7B}"/>
          </ac:picMkLst>
        </pc:picChg>
      </pc:sldChg>
    </pc:docChg>
  </pc:docChgLst>
  <pc:docChgLst>
    <pc:chgData name="Katherin Sarai Lopez Useche" userId="S::kslopez89@soy.sena.edu.co::43076852-5312-46fd-bfbc-80466573dd81" providerId="AD" clId="Web-{8A5448D2-2AA0-0EEB-1AE9-37C759256C09}"/>
    <pc:docChg chg="addSld delSld modSld sldOrd">
      <pc:chgData name="Katherin Sarai Lopez Useche" userId="S::kslopez89@soy.sena.edu.co::43076852-5312-46fd-bfbc-80466573dd81" providerId="AD" clId="Web-{8A5448D2-2AA0-0EEB-1AE9-37C759256C09}" dt="2024-09-18T05:07:03.397" v="152"/>
      <pc:docMkLst>
        <pc:docMk/>
      </pc:docMkLst>
      <pc:sldChg chg="del">
        <pc:chgData name="Katherin Sarai Lopez Useche" userId="S::kslopez89@soy.sena.edu.co::43076852-5312-46fd-bfbc-80466573dd81" providerId="AD" clId="Web-{8A5448D2-2AA0-0EEB-1AE9-37C759256C09}" dt="2024-09-18T04:38:08.119" v="22"/>
        <pc:sldMkLst>
          <pc:docMk/>
          <pc:sldMk cId="516033156" sldId="565"/>
        </pc:sldMkLst>
      </pc:sldChg>
      <pc:sldChg chg="del">
        <pc:chgData name="Katherin Sarai Lopez Useche" userId="S::kslopez89@soy.sena.edu.co::43076852-5312-46fd-bfbc-80466573dd81" providerId="AD" clId="Web-{8A5448D2-2AA0-0EEB-1AE9-37C759256C09}" dt="2024-09-18T04:38:02.322" v="20"/>
        <pc:sldMkLst>
          <pc:docMk/>
          <pc:sldMk cId="3804539540" sldId="580"/>
        </pc:sldMkLst>
      </pc:sldChg>
      <pc:sldChg chg="del">
        <pc:chgData name="Katherin Sarai Lopez Useche" userId="S::kslopez89@soy.sena.edu.co::43076852-5312-46fd-bfbc-80466573dd81" providerId="AD" clId="Web-{8A5448D2-2AA0-0EEB-1AE9-37C759256C09}" dt="2024-09-18T04:38:06.978" v="21"/>
        <pc:sldMkLst>
          <pc:docMk/>
          <pc:sldMk cId="562351512" sldId="581"/>
        </pc:sldMkLst>
      </pc:sldChg>
      <pc:sldChg chg="del">
        <pc:chgData name="Katherin Sarai Lopez Useche" userId="S::kslopez89@soy.sena.edu.co::43076852-5312-46fd-bfbc-80466573dd81" providerId="AD" clId="Web-{8A5448D2-2AA0-0EEB-1AE9-37C759256C09}" dt="2024-09-18T04:38:20.276" v="36"/>
        <pc:sldMkLst>
          <pc:docMk/>
          <pc:sldMk cId="2655164797" sldId="582"/>
        </pc:sldMkLst>
      </pc:sldChg>
      <pc:sldChg chg="del">
        <pc:chgData name="Katherin Sarai Lopez Useche" userId="S::kslopez89@soy.sena.edu.co::43076852-5312-46fd-bfbc-80466573dd81" providerId="AD" clId="Web-{8A5448D2-2AA0-0EEB-1AE9-37C759256C09}" dt="2024-09-18T04:38:09.432" v="24"/>
        <pc:sldMkLst>
          <pc:docMk/>
          <pc:sldMk cId="2278027551" sldId="587"/>
        </pc:sldMkLst>
      </pc:sldChg>
      <pc:sldChg chg="del">
        <pc:chgData name="Katherin Sarai Lopez Useche" userId="S::kslopez89@soy.sena.edu.co::43076852-5312-46fd-bfbc-80466573dd81" providerId="AD" clId="Web-{8A5448D2-2AA0-0EEB-1AE9-37C759256C09}" dt="2024-09-18T04:38:08.853" v="23"/>
        <pc:sldMkLst>
          <pc:docMk/>
          <pc:sldMk cId="2907212195" sldId="588"/>
        </pc:sldMkLst>
      </pc:sldChg>
      <pc:sldChg chg="addSp delSp modSp">
        <pc:chgData name="Katherin Sarai Lopez Useche" userId="S::kslopez89@soy.sena.edu.co::43076852-5312-46fd-bfbc-80466573dd81" providerId="AD" clId="Web-{8A5448D2-2AA0-0EEB-1AE9-37C759256C09}" dt="2024-09-18T04:36:42.695" v="7" actId="1076"/>
        <pc:sldMkLst>
          <pc:docMk/>
          <pc:sldMk cId="3408578804" sldId="589"/>
        </pc:sldMkLst>
        <pc:spChg chg="mod">
          <ac:chgData name="Katherin Sarai Lopez Useche" userId="S::kslopez89@soy.sena.edu.co::43076852-5312-46fd-bfbc-80466573dd81" providerId="AD" clId="Web-{8A5448D2-2AA0-0EEB-1AE9-37C759256C09}" dt="2024-09-18T04:36:00.397" v="3" actId="20577"/>
          <ac:spMkLst>
            <pc:docMk/>
            <pc:sldMk cId="3408578804" sldId="589"/>
            <ac:spMk id="6" creationId="{78ACFE92-3AE0-4F81-24F5-013DAB359EB0}"/>
          </ac:spMkLst>
        </pc:spChg>
        <pc:spChg chg="mod">
          <ac:chgData name="Katherin Sarai Lopez Useche" userId="S::kslopez89@soy.sena.edu.co::43076852-5312-46fd-bfbc-80466573dd81" providerId="AD" clId="Web-{8A5448D2-2AA0-0EEB-1AE9-37C759256C09}" dt="2024-09-18T04:36:42.695" v="7" actId="1076"/>
          <ac:spMkLst>
            <pc:docMk/>
            <pc:sldMk cId="3408578804" sldId="589"/>
            <ac:spMk id="8" creationId="{B260C4AA-7AE0-EA4C-C62A-EE8E98760F03}"/>
          </ac:spMkLst>
        </pc:spChg>
        <pc:picChg chg="add mod">
          <ac:chgData name="Katherin Sarai Lopez Useche" userId="S::kslopez89@soy.sena.edu.co::43076852-5312-46fd-bfbc-80466573dd81" providerId="AD" clId="Web-{8A5448D2-2AA0-0EEB-1AE9-37C759256C09}" dt="2024-09-18T04:36:38.242" v="6" actId="1076"/>
          <ac:picMkLst>
            <pc:docMk/>
            <pc:sldMk cId="3408578804" sldId="589"/>
            <ac:picMk id="3" creationId="{FF59A00B-D740-7ECA-E8F2-44863D95635F}"/>
          </ac:picMkLst>
        </pc:picChg>
        <pc:picChg chg="del">
          <ac:chgData name="Katherin Sarai Lopez Useche" userId="S::kslopez89@soy.sena.edu.co::43076852-5312-46fd-bfbc-80466573dd81" providerId="AD" clId="Web-{8A5448D2-2AA0-0EEB-1AE9-37C759256C09}" dt="2024-09-18T04:36:04.429" v="4"/>
          <ac:picMkLst>
            <pc:docMk/>
            <pc:sldMk cId="3408578804" sldId="589"/>
            <ac:picMk id="9" creationId="{DE57D62D-6AE8-5E60-8572-3C029DAD2434}"/>
          </ac:picMkLst>
        </pc:picChg>
      </pc:sldChg>
      <pc:sldChg chg="del">
        <pc:chgData name="Katherin Sarai Lopez Useche" userId="S::kslopez89@soy.sena.edu.co::43076852-5312-46fd-bfbc-80466573dd81" providerId="AD" clId="Web-{8A5448D2-2AA0-0EEB-1AE9-37C759256C09}" dt="2024-09-18T04:37:58.306" v="19"/>
        <pc:sldMkLst>
          <pc:docMk/>
          <pc:sldMk cId="1283698748" sldId="590"/>
        </pc:sldMkLst>
      </pc:sldChg>
      <pc:sldChg chg="del">
        <pc:chgData name="Katherin Sarai Lopez Useche" userId="S::kslopez89@soy.sena.edu.co::43076852-5312-46fd-bfbc-80466573dd81" providerId="AD" clId="Web-{8A5448D2-2AA0-0EEB-1AE9-37C759256C09}" dt="2024-09-18T04:38:12.978" v="28"/>
        <pc:sldMkLst>
          <pc:docMk/>
          <pc:sldMk cId="704606033" sldId="591"/>
        </pc:sldMkLst>
      </pc:sldChg>
      <pc:sldChg chg="del">
        <pc:chgData name="Katherin Sarai Lopez Useche" userId="S::kslopez89@soy.sena.edu.co::43076852-5312-46fd-bfbc-80466573dd81" providerId="AD" clId="Web-{8A5448D2-2AA0-0EEB-1AE9-37C759256C09}" dt="2024-09-18T04:38:10.103" v="25"/>
        <pc:sldMkLst>
          <pc:docMk/>
          <pc:sldMk cId="2666128818" sldId="592"/>
        </pc:sldMkLst>
      </pc:sldChg>
      <pc:sldChg chg="del">
        <pc:chgData name="Katherin Sarai Lopez Useche" userId="S::kslopez89@soy.sena.edu.co::43076852-5312-46fd-bfbc-80466573dd81" providerId="AD" clId="Web-{8A5448D2-2AA0-0EEB-1AE9-37C759256C09}" dt="2024-09-18T04:38:13.729" v="29"/>
        <pc:sldMkLst>
          <pc:docMk/>
          <pc:sldMk cId="2494840831" sldId="593"/>
        </pc:sldMkLst>
      </pc:sldChg>
      <pc:sldChg chg="del">
        <pc:chgData name="Katherin Sarai Lopez Useche" userId="S::kslopez89@soy.sena.edu.co::43076852-5312-46fd-bfbc-80466573dd81" providerId="AD" clId="Web-{8A5448D2-2AA0-0EEB-1AE9-37C759256C09}" dt="2024-09-18T04:38:15.338" v="30"/>
        <pc:sldMkLst>
          <pc:docMk/>
          <pc:sldMk cId="2577326429" sldId="595"/>
        </pc:sldMkLst>
      </pc:sldChg>
      <pc:sldChg chg="del">
        <pc:chgData name="Katherin Sarai Lopez Useche" userId="S::kslopez89@soy.sena.edu.co::43076852-5312-46fd-bfbc-80466573dd81" providerId="AD" clId="Web-{8A5448D2-2AA0-0EEB-1AE9-37C759256C09}" dt="2024-09-18T04:38:19.088" v="35"/>
        <pc:sldMkLst>
          <pc:docMk/>
          <pc:sldMk cId="3494274516" sldId="596"/>
        </pc:sldMkLst>
      </pc:sldChg>
      <pc:sldChg chg="del">
        <pc:chgData name="Katherin Sarai Lopez Useche" userId="S::kslopez89@soy.sena.edu.co::43076852-5312-46fd-bfbc-80466573dd81" providerId="AD" clId="Web-{8A5448D2-2AA0-0EEB-1AE9-37C759256C09}" dt="2024-09-18T04:38:12.525" v="27"/>
        <pc:sldMkLst>
          <pc:docMk/>
          <pc:sldMk cId="2436518915" sldId="597"/>
        </pc:sldMkLst>
      </pc:sldChg>
      <pc:sldChg chg="del">
        <pc:chgData name="Katherin Sarai Lopez Useche" userId="S::kslopez89@soy.sena.edu.co::43076852-5312-46fd-bfbc-80466573dd81" providerId="AD" clId="Web-{8A5448D2-2AA0-0EEB-1AE9-37C759256C09}" dt="2024-09-18T04:38:18.385" v="34"/>
        <pc:sldMkLst>
          <pc:docMk/>
          <pc:sldMk cId="2724847558" sldId="598"/>
        </pc:sldMkLst>
      </pc:sldChg>
      <pc:sldChg chg="del">
        <pc:chgData name="Katherin Sarai Lopez Useche" userId="S::kslopez89@soy.sena.edu.co::43076852-5312-46fd-bfbc-80466573dd81" providerId="AD" clId="Web-{8A5448D2-2AA0-0EEB-1AE9-37C759256C09}" dt="2024-09-18T04:38:16.057" v="31"/>
        <pc:sldMkLst>
          <pc:docMk/>
          <pc:sldMk cId="400896708" sldId="607"/>
        </pc:sldMkLst>
      </pc:sldChg>
      <pc:sldChg chg="del">
        <pc:chgData name="Katherin Sarai Lopez Useche" userId="S::kslopez89@soy.sena.edu.co::43076852-5312-46fd-bfbc-80466573dd81" providerId="AD" clId="Web-{8A5448D2-2AA0-0EEB-1AE9-37C759256C09}" dt="2024-09-18T04:38:16.885" v="32"/>
        <pc:sldMkLst>
          <pc:docMk/>
          <pc:sldMk cId="3397363204" sldId="608"/>
        </pc:sldMkLst>
      </pc:sldChg>
      <pc:sldChg chg="del">
        <pc:chgData name="Katherin Sarai Lopez Useche" userId="S::kslopez89@soy.sena.edu.co::43076852-5312-46fd-bfbc-80466573dd81" providerId="AD" clId="Web-{8A5448D2-2AA0-0EEB-1AE9-37C759256C09}" dt="2024-09-18T04:38:17.447" v="33"/>
        <pc:sldMkLst>
          <pc:docMk/>
          <pc:sldMk cId="2701585755" sldId="609"/>
        </pc:sldMkLst>
      </pc:sldChg>
      <pc:sldChg chg="del">
        <pc:chgData name="Katherin Sarai Lopez Useche" userId="S::kslopez89@soy.sena.edu.co::43076852-5312-46fd-bfbc-80466573dd81" providerId="AD" clId="Web-{8A5448D2-2AA0-0EEB-1AE9-37C759256C09}" dt="2024-09-18T04:38:10.557" v="26"/>
        <pc:sldMkLst>
          <pc:docMk/>
          <pc:sldMk cId="3069940797" sldId="611"/>
        </pc:sldMkLst>
      </pc:sldChg>
      <pc:sldChg chg="addSp delSp modSp">
        <pc:chgData name="Katherin Sarai Lopez Useche" userId="S::kslopez89@soy.sena.edu.co::43076852-5312-46fd-bfbc-80466573dd81" providerId="AD" clId="Web-{8A5448D2-2AA0-0EEB-1AE9-37C759256C09}" dt="2024-09-18T04:37:49.462" v="18" actId="1076"/>
        <pc:sldMkLst>
          <pc:docMk/>
          <pc:sldMk cId="3909389836" sldId="612"/>
        </pc:sldMkLst>
        <pc:spChg chg="add mod">
          <ac:chgData name="Katherin Sarai Lopez Useche" userId="S::kslopez89@soy.sena.edu.co::43076852-5312-46fd-bfbc-80466573dd81" providerId="AD" clId="Web-{8A5448D2-2AA0-0EEB-1AE9-37C759256C09}" dt="2024-09-18T04:37:03.633" v="10" actId="1076"/>
          <ac:spMkLst>
            <pc:docMk/>
            <pc:sldMk cId="3909389836" sldId="612"/>
            <ac:spMk id="5" creationId="{A6852631-0857-531C-68E1-69BE6C618E9F}"/>
          </ac:spMkLst>
        </pc:spChg>
        <pc:spChg chg="del mod">
          <ac:chgData name="Katherin Sarai Lopez Useche" userId="S::kslopez89@soy.sena.edu.co::43076852-5312-46fd-bfbc-80466573dd81" providerId="AD" clId="Web-{8A5448D2-2AA0-0EEB-1AE9-37C759256C09}" dt="2024-09-18T04:37:05.039" v="11"/>
          <ac:spMkLst>
            <pc:docMk/>
            <pc:sldMk cId="3909389836" sldId="612"/>
            <ac:spMk id="6" creationId="{78ACFE92-3AE0-4F81-24F5-013DAB359EB0}"/>
          </ac:spMkLst>
        </pc:spChg>
        <pc:spChg chg="mod">
          <ac:chgData name="Katherin Sarai Lopez Useche" userId="S::kslopez89@soy.sena.edu.co::43076852-5312-46fd-bfbc-80466573dd81" providerId="AD" clId="Web-{8A5448D2-2AA0-0EEB-1AE9-37C759256C09}" dt="2024-09-18T04:37:49.462" v="18" actId="1076"/>
          <ac:spMkLst>
            <pc:docMk/>
            <pc:sldMk cId="3909389836" sldId="612"/>
            <ac:spMk id="8" creationId="{B260C4AA-7AE0-EA4C-C62A-EE8E98760F03}"/>
          </ac:spMkLst>
        </pc:spChg>
        <pc:picChg chg="add mod">
          <ac:chgData name="Katherin Sarai Lopez Useche" userId="S::kslopez89@soy.sena.edu.co::43076852-5312-46fd-bfbc-80466573dd81" providerId="AD" clId="Web-{8A5448D2-2AA0-0EEB-1AE9-37C759256C09}" dt="2024-09-18T04:37:41.259" v="17" actId="1076"/>
          <ac:picMkLst>
            <pc:docMk/>
            <pc:sldMk cId="3909389836" sldId="612"/>
            <ac:picMk id="7" creationId="{94E0091F-F281-4F23-72BC-6B6A4DCA0715}"/>
          </ac:picMkLst>
        </pc:picChg>
        <pc:picChg chg="del">
          <ac:chgData name="Katherin Sarai Lopez Useche" userId="S::kslopez89@soy.sena.edu.co::43076852-5312-46fd-bfbc-80466573dd81" providerId="AD" clId="Web-{8A5448D2-2AA0-0EEB-1AE9-37C759256C09}" dt="2024-09-18T04:37:10.540" v="13"/>
          <ac:picMkLst>
            <pc:docMk/>
            <pc:sldMk cId="3909389836" sldId="612"/>
            <ac:picMk id="9" creationId="{DE57D62D-6AE8-5E60-8572-3C029DAD2434}"/>
          </ac:picMkLst>
        </pc:picChg>
      </pc:sldChg>
      <pc:sldChg chg="addSp delSp modSp add ord replId">
        <pc:chgData name="Katherin Sarai Lopez Useche" userId="S::kslopez89@soy.sena.edu.co::43076852-5312-46fd-bfbc-80466573dd81" providerId="AD" clId="Web-{8A5448D2-2AA0-0EEB-1AE9-37C759256C09}" dt="2024-09-18T04:49:28.806" v="119" actId="1076"/>
        <pc:sldMkLst>
          <pc:docMk/>
          <pc:sldMk cId="2995186298" sldId="613"/>
        </pc:sldMkLst>
        <pc:spChg chg="mod">
          <ac:chgData name="Katherin Sarai Lopez Useche" userId="S::kslopez89@soy.sena.edu.co::43076852-5312-46fd-bfbc-80466573dd81" providerId="AD" clId="Web-{8A5448D2-2AA0-0EEB-1AE9-37C759256C09}" dt="2024-09-18T04:47:51.242" v="68" actId="20577"/>
          <ac:spMkLst>
            <pc:docMk/>
            <pc:sldMk cId="2995186298" sldId="613"/>
            <ac:spMk id="6" creationId="{78ACFE92-3AE0-4F81-24F5-013DAB359EB0}"/>
          </ac:spMkLst>
        </pc:spChg>
        <pc:picChg chg="del">
          <ac:chgData name="Katherin Sarai Lopez Useche" userId="S::kslopez89@soy.sena.edu.co::43076852-5312-46fd-bfbc-80466573dd81" providerId="AD" clId="Web-{8A5448D2-2AA0-0EEB-1AE9-37C759256C09}" dt="2024-09-18T04:46:05.192" v="41"/>
          <ac:picMkLst>
            <pc:docMk/>
            <pc:sldMk cId="2995186298" sldId="613"/>
            <ac:picMk id="3" creationId="{FF59A00B-D740-7ECA-E8F2-44863D95635F}"/>
          </ac:picMkLst>
        </pc:picChg>
        <pc:picChg chg="add mod">
          <ac:chgData name="Katherin Sarai Lopez Useche" userId="S::kslopez89@soy.sena.edu.co::43076852-5312-46fd-bfbc-80466573dd81" providerId="AD" clId="Web-{8A5448D2-2AA0-0EEB-1AE9-37C759256C09}" dt="2024-09-18T04:49:28.806" v="119" actId="1076"/>
          <ac:picMkLst>
            <pc:docMk/>
            <pc:sldMk cId="2995186298" sldId="613"/>
            <ac:picMk id="5" creationId="{FADA8CED-CD68-24AA-98BB-A1856E94EF41}"/>
          </ac:picMkLst>
        </pc:picChg>
      </pc:sldChg>
      <pc:sldChg chg="addSp delSp modSp add ord replId">
        <pc:chgData name="Katherin Sarai Lopez Useche" userId="S::kslopez89@soy.sena.edu.co::43076852-5312-46fd-bfbc-80466573dd81" providerId="AD" clId="Web-{8A5448D2-2AA0-0EEB-1AE9-37C759256C09}" dt="2024-09-18T04:49:41.135" v="123" actId="1076"/>
        <pc:sldMkLst>
          <pc:docMk/>
          <pc:sldMk cId="2867937004" sldId="614"/>
        </pc:sldMkLst>
        <pc:spChg chg="mod">
          <ac:chgData name="Katherin Sarai Lopez Useche" userId="S::kslopez89@soy.sena.edu.co::43076852-5312-46fd-bfbc-80466573dd81" providerId="AD" clId="Web-{8A5448D2-2AA0-0EEB-1AE9-37C759256C09}" dt="2024-09-18T04:48:18.414" v="114" actId="20577"/>
          <ac:spMkLst>
            <pc:docMk/>
            <pc:sldMk cId="2867937004" sldId="614"/>
            <ac:spMk id="5" creationId="{A6852631-0857-531C-68E1-69BE6C618E9F}"/>
          </ac:spMkLst>
        </pc:spChg>
        <pc:spChg chg="mod">
          <ac:chgData name="Katherin Sarai Lopez Useche" userId="S::kslopez89@soy.sena.edu.co::43076852-5312-46fd-bfbc-80466573dd81" providerId="AD" clId="Web-{8A5448D2-2AA0-0EEB-1AE9-37C759256C09}" dt="2024-09-18T04:49:41.135" v="123" actId="1076"/>
          <ac:spMkLst>
            <pc:docMk/>
            <pc:sldMk cId="2867937004" sldId="614"/>
            <ac:spMk id="8" creationId="{B260C4AA-7AE0-EA4C-C62A-EE8E98760F03}"/>
          </ac:spMkLst>
        </pc:spChg>
        <pc:picChg chg="add mod">
          <ac:chgData name="Katherin Sarai Lopez Useche" userId="S::kslopez89@soy.sena.edu.co::43076852-5312-46fd-bfbc-80466573dd81" providerId="AD" clId="Web-{8A5448D2-2AA0-0EEB-1AE9-37C759256C09}" dt="2024-09-18T04:49:37.588" v="122" actId="1076"/>
          <ac:picMkLst>
            <pc:docMk/>
            <pc:sldMk cId="2867937004" sldId="614"/>
            <ac:picMk id="3" creationId="{CB8F0D05-7DA8-7DD8-D83C-11924858528A}"/>
          </ac:picMkLst>
        </pc:picChg>
        <pc:picChg chg="del">
          <ac:chgData name="Katherin Sarai Lopez Useche" userId="S::kslopez89@soy.sena.edu.co::43076852-5312-46fd-bfbc-80466573dd81" providerId="AD" clId="Web-{8A5448D2-2AA0-0EEB-1AE9-37C759256C09}" dt="2024-09-18T04:49:30.744" v="120"/>
          <ac:picMkLst>
            <pc:docMk/>
            <pc:sldMk cId="2867937004" sldId="614"/>
            <ac:picMk id="7" creationId="{94E0091F-F281-4F23-72BC-6B6A4DCA0715}"/>
          </ac:picMkLst>
        </pc:picChg>
      </pc:sldChg>
      <pc:sldChg chg="addSp delSp modSp add ord replId">
        <pc:chgData name="Katherin Sarai Lopez Useche" userId="S::kslopez89@soy.sena.edu.co::43076852-5312-46fd-bfbc-80466573dd81" providerId="AD" clId="Web-{8A5448D2-2AA0-0EEB-1AE9-37C759256C09}" dt="2024-09-18T04:59:10.058" v="139" actId="20577"/>
        <pc:sldMkLst>
          <pc:docMk/>
          <pc:sldMk cId="2074219500" sldId="615"/>
        </pc:sldMkLst>
        <pc:spChg chg="mod">
          <ac:chgData name="Katherin Sarai Lopez Useche" userId="S::kslopez89@soy.sena.edu.co::43076852-5312-46fd-bfbc-80466573dd81" providerId="AD" clId="Web-{8A5448D2-2AA0-0EEB-1AE9-37C759256C09}" dt="2024-09-18T04:59:10.058" v="139" actId="20577"/>
          <ac:spMkLst>
            <pc:docMk/>
            <pc:sldMk cId="2074219500" sldId="615"/>
            <ac:spMk id="6" creationId="{78ACFE92-3AE0-4F81-24F5-013DAB359EB0}"/>
          </ac:spMkLst>
        </pc:spChg>
        <pc:picChg chg="add mod">
          <ac:chgData name="Katherin Sarai Lopez Useche" userId="S::kslopez89@soy.sena.edu.co::43076852-5312-46fd-bfbc-80466573dd81" providerId="AD" clId="Web-{8A5448D2-2AA0-0EEB-1AE9-37C759256C09}" dt="2024-09-18T04:58:55.917" v="137" actId="14100"/>
          <ac:picMkLst>
            <pc:docMk/>
            <pc:sldMk cId="2074219500" sldId="615"/>
            <ac:picMk id="3" creationId="{0F0B7C5C-66A3-74ED-49CD-9AE288A4DB6C}"/>
          </ac:picMkLst>
        </pc:picChg>
        <pc:picChg chg="del">
          <ac:chgData name="Katherin Sarai Lopez Useche" userId="S::kslopez89@soy.sena.edu.co::43076852-5312-46fd-bfbc-80466573dd81" providerId="AD" clId="Web-{8A5448D2-2AA0-0EEB-1AE9-37C759256C09}" dt="2024-09-18T04:58:06.650" v="133"/>
          <ac:picMkLst>
            <pc:docMk/>
            <pc:sldMk cId="2074219500" sldId="615"/>
            <ac:picMk id="5" creationId="{FADA8CED-CD68-24AA-98BB-A1856E94EF41}"/>
          </ac:picMkLst>
        </pc:picChg>
      </pc:sldChg>
      <pc:sldChg chg="addSp delSp modSp add ord replId">
        <pc:chgData name="Katherin Sarai Lopez Useche" userId="S::kslopez89@soy.sena.edu.co::43076852-5312-46fd-bfbc-80466573dd81" providerId="AD" clId="Web-{8A5448D2-2AA0-0EEB-1AE9-37C759256C09}" dt="2024-09-18T04:59:49.543" v="146" actId="1076"/>
        <pc:sldMkLst>
          <pc:docMk/>
          <pc:sldMk cId="2872191199" sldId="616"/>
        </pc:sldMkLst>
        <pc:spChg chg="mod">
          <ac:chgData name="Katherin Sarai Lopez Useche" userId="S::kslopez89@soy.sena.edu.co::43076852-5312-46fd-bfbc-80466573dd81" providerId="AD" clId="Web-{8A5448D2-2AA0-0EEB-1AE9-37C759256C09}" dt="2024-09-18T04:59:15.589" v="141" actId="20577"/>
          <ac:spMkLst>
            <pc:docMk/>
            <pc:sldMk cId="2872191199" sldId="616"/>
            <ac:spMk id="5" creationId="{A6852631-0857-531C-68E1-69BE6C618E9F}"/>
          </ac:spMkLst>
        </pc:spChg>
        <pc:picChg chg="del">
          <ac:chgData name="Katherin Sarai Lopez Useche" userId="S::kslopez89@soy.sena.edu.co::43076852-5312-46fd-bfbc-80466573dd81" providerId="AD" clId="Web-{8A5448D2-2AA0-0EEB-1AE9-37C759256C09}" dt="2024-09-18T04:59:17.293" v="142"/>
          <ac:picMkLst>
            <pc:docMk/>
            <pc:sldMk cId="2872191199" sldId="616"/>
            <ac:picMk id="3" creationId="{CB8F0D05-7DA8-7DD8-D83C-11924858528A}"/>
          </ac:picMkLst>
        </pc:picChg>
        <pc:picChg chg="add mod">
          <ac:chgData name="Katherin Sarai Lopez Useche" userId="S::kslopez89@soy.sena.edu.co::43076852-5312-46fd-bfbc-80466573dd81" providerId="AD" clId="Web-{8A5448D2-2AA0-0EEB-1AE9-37C759256C09}" dt="2024-09-18T04:59:49.543" v="146" actId="1076"/>
          <ac:picMkLst>
            <pc:docMk/>
            <pc:sldMk cId="2872191199" sldId="616"/>
            <ac:picMk id="6" creationId="{85D2A7E2-FE98-86E0-9A89-B4125911BEAA}"/>
          </ac:picMkLst>
        </pc:picChg>
      </pc:sldChg>
      <pc:sldChg chg="add del ord replId">
        <pc:chgData name="Katherin Sarai Lopez Useche" userId="S::kslopez89@soy.sena.edu.co::43076852-5312-46fd-bfbc-80466573dd81" providerId="AD" clId="Web-{8A5448D2-2AA0-0EEB-1AE9-37C759256C09}" dt="2024-09-18T05:07:03.397" v="152"/>
        <pc:sldMkLst>
          <pc:docMk/>
          <pc:sldMk cId="113854412" sldId="617"/>
        </pc:sldMkLst>
      </pc:sldChg>
      <pc:sldChg chg="add del ord replId">
        <pc:chgData name="Katherin Sarai Lopez Useche" userId="S::kslopez89@soy.sena.edu.co::43076852-5312-46fd-bfbc-80466573dd81" providerId="AD" clId="Web-{8A5448D2-2AA0-0EEB-1AE9-37C759256C09}" dt="2024-09-18T05:06:57.147" v="151"/>
        <pc:sldMkLst>
          <pc:docMk/>
          <pc:sldMk cId="3639086619" sldId="618"/>
        </pc:sldMkLst>
      </pc:sldChg>
    </pc:docChg>
  </pc:docChgLst>
  <pc:docChgLst>
    <pc:chgData name="Katherin Sarai Lopez Useche" userId="S::kslopez89@soy.sena.edu.co::43076852-5312-46fd-bfbc-80466573dd81" providerId="AD" clId="Web-{8A127265-A465-BD2D-B7D1-F5688837ED8F}"/>
    <pc:docChg chg="delSld">
      <pc:chgData name="Katherin Sarai Lopez Useche" userId="S::kslopez89@soy.sena.edu.co::43076852-5312-46fd-bfbc-80466573dd81" providerId="AD" clId="Web-{8A127265-A465-BD2D-B7D1-F5688837ED8F}" dt="2024-09-20T14:33:40.605" v="1"/>
      <pc:docMkLst>
        <pc:docMk/>
      </pc:docMkLst>
      <pc:sldChg chg="del">
        <pc:chgData name="Katherin Sarai Lopez Useche" userId="S::kslopez89@soy.sena.edu.co::43076852-5312-46fd-bfbc-80466573dd81" providerId="AD" clId="Web-{8A127265-A465-BD2D-B7D1-F5688837ED8F}" dt="2024-09-20T14:33:38.558" v="0"/>
        <pc:sldMkLst>
          <pc:docMk/>
          <pc:sldMk cId="1124616190" sldId="539"/>
        </pc:sldMkLst>
      </pc:sldChg>
      <pc:sldChg chg="del">
        <pc:chgData name="Katherin Sarai Lopez Useche" userId="S::kslopez89@soy.sena.edu.co::43076852-5312-46fd-bfbc-80466573dd81" providerId="AD" clId="Web-{8A127265-A465-BD2D-B7D1-F5688837ED8F}" dt="2024-09-20T14:33:40.605" v="1"/>
        <pc:sldMkLst>
          <pc:docMk/>
          <pc:sldMk cId="1304484659" sldId="586"/>
        </pc:sldMkLst>
      </pc:sldChg>
    </pc:docChg>
  </pc:docChgLst>
  <pc:docChgLst>
    <pc:chgData name="Katherin Sarai Lopez Useche" userId="S::kslopez89@soy.sena.edu.co::43076852-5312-46fd-bfbc-80466573dd81" providerId="AD" clId="Web-{DE8BD85B-2222-173F-05D3-2DD7A1DA3B53}"/>
    <pc:docChg chg="delSld modSld">
      <pc:chgData name="Katherin Sarai Lopez Useche" userId="S::kslopez89@soy.sena.edu.co::43076852-5312-46fd-bfbc-80466573dd81" providerId="AD" clId="Web-{DE8BD85B-2222-173F-05D3-2DD7A1DA3B53}" dt="2024-08-26T16:14:06.227" v="18"/>
      <pc:docMkLst>
        <pc:docMk/>
      </pc:docMkLst>
      <pc:sldChg chg="modSp">
        <pc:chgData name="Katherin Sarai Lopez Useche" userId="S::kslopez89@soy.sena.edu.co::43076852-5312-46fd-bfbc-80466573dd81" providerId="AD" clId="Web-{DE8BD85B-2222-173F-05D3-2DD7A1DA3B53}" dt="2024-08-26T16:07:16.013" v="2" actId="20577"/>
        <pc:sldMkLst>
          <pc:docMk/>
          <pc:sldMk cId="1124616190" sldId="539"/>
        </pc:sldMkLst>
        <pc:spChg chg="mod">
          <ac:chgData name="Katherin Sarai Lopez Useche" userId="S::kslopez89@soy.sena.edu.co::43076852-5312-46fd-bfbc-80466573dd81" providerId="AD" clId="Web-{DE8BD85B-2222-173F-05D3-2DD7A1DA3B53}" dt="2024-08-26T16:07:16.013" v="2" actId="20577"/>
          <ac:spMkLst>
            <pc:docMk/>
            <pc:sldMk cId="1124616190" sldId="539"/>
            <ac:spMk id="7" creationId="{05BA54C3-9976-C54E-D967-2A1A6625D19E}"/>
          </ac:spMkLst>
        </pc:spChg>
      </pc:sldChg>
      <pc:sldChg chg="delSp">
        <pc:chgData name="Katherin Sarai Lopez Useche" userId="S::kslopez89@soy.sena.edu.co::43076852-5312-46fd-bfbc-80466573dd81" providerId="AD" clId="Web-{DE8BD85B-2222-173F-05D3-2DD7A1DA3B53}" dt="2024-08-26T16:14:06.227" v="18"/>
        <pc:sldMkLst>
          <pc:docMk/>
          <pc:sldMk cId="516033156" sldId="565"/>
        </pc:sldMkLst>
        <pc:picChg chg="del">
          <ac:chgData name="Katherin Sarai Lopez Useche" userId="S::kslopez89@soy.sena.edu.co::43076852-5312-46fd-bfbc-80466573dd81" providerId="AD" clId="Web-{DE8BD85B-2222-173F-05D3-2DD7A1DA3B53}" dt="2024-08-26T16:14:06.227" v="18"/>
          <ac:picMkLst>
            <pc:docMk/>
            <pc:sldMk cId="516033156" sldId="565"/>
            <ac:picMk id="5" creationId="{9DF13F8F-8791-AF03-B166-8D3DCFC55660}"/>
          </ac:picMkLst>
        </pc:picChg>
      </pc:sldChg>
      <pc:sldChg chg="delSp">
        <pc:chgData name="Katherin Sarai Lopez Useche" userId="S::kslopez89@soy.sena.edu.co::43076852-5312-46fd-bfbc-80466573dd81" providerId="AD" clId="Web-{DE8BD85B-2222-173F-05D3-2DD7A1DA3B53}" dt="2024-08-26T16:07:39.185" v="3"/>
        <pc:sldMkLst>
          <pc:docMk/>
          <pc:sldMk cId="2907212195" sldId="588"/>
        </pc:sldMkLst>
        <pc:picChg chg="del">
          <ac:chgData name="Katherin Sarai Lopez Useche" userId="S::kslopez89@soy.sena.edu.co::43076852-5312-46fd-bfbc-80466573dd81" providerId="AD" clId="Web-{DE8BD85B-2222-173F-05D3-2DD7A1DA3B53}" dt="2024-08-26T16:07:39.185" v="3"/>
          <ac:picMkLst>
            <pc:docMk/>
            <pc:sldMk cId="2907212195" sldId="588"/>
            <ac:picMk id="4" creationId="{299FD01D-4B53-883E-EEB3-30C86E4BCCE0}"/>
          </ac:picMkLst>
        </pc:picChg>
      </pc:sldChg>
      <pc:sldChg chg="delSp">
        <pc:chgData name="Katherin Sarai Lopez Useche" userId="S::kslopez89@soy.sena.edu.co::43076852-5312-46fd-bfbc-80466573dd81" providerId="AD" clId="Web-{DE8BD85B-2222-173F-05D3-2DD7A1DA3B53}" dt="2024-08-26T16:13:07.772" v="16"/>
        <pc:sldMkLst>
          <pc:docMk/>
          <pc:sldMk cId="2494840831" sldId="593"/>
        </pc:sldMkLst>
        <pc:picChg chg="del">
          <ac:chgData name="Katherin Sarai Lopez Useche" userId="S::kslopez89@soy.sena.edu.co::43076852-5312-46fd-bfbc-80466573dd81" providerId="AD" clId="Web-{DE8BD85B-2222-173F-05D3-2DD7A1DA3B53}" dt="2024-08-26T16:13:07.772" v="16"/>
          <ac:picMkLst>
            <pc:docMk/>
            <pc:sldMk cId="2494840831" sldId="593"/>
            <ac:picMk id="6" creationId="{7C5F4346-2D3E-D32E-29F0-86ED5A433FE4}"/>
          </ac:picMkLst>
        </pc:picChg>
      </pc:sldChg>
      <pc:sldChg chg="delSp">
        <pc:chgData name="Katherin Sarai Lopez Useche" userId="S::kslopez89@soy.sena.edu.co::43076852-5312-46fd-bfbc-80466573dd81" providerId="AD" clId="Web-{DE8BD85B-2222-173F-05D3-2DD7A1DA3B53}" dt="2024-08-26T16:13:32.242" v="17"/>
        <pc:sldMkLst>
          <pc:docMk/>
          <pc:sldMk cId="2436518915" sldId="597"/>
        </pc:sldMkLst>
        <pc:picChg chg="del">
          <ac:chgData name="Katherin Sarai Lopez Useche" userId="S::kslopez89@soy.sena.edu.co::43076852-5312-46fd-bfbc-80466573dd81" providerId="AD" clId="Web-{DE8BD85B-2222-173F-05D3-2DD7A1DA3B53}" dt="2024-08-26T16:13:32.242" v="17"/>
          <ac:picMkLst>
            <pc:docMk/>
            <pc:sldMk cId="2436518915" sldId="597"/>
            <ac:picMk id="3" creationId="{53B50B91-2833-BB47-76C3-8FBBB6F8C7F1}"/>
          </ac:picMkLst>
        </pc:picChg>
      </pc:sldChg>
      <pc:sldChg chg="delSp">
        <pc:chgData name="Katherin Sarai Lopez Useche" userId="S::kslopez89@soy.sena.edu.co::43076852-5312-46fd-bfbc-80466573dd81" providerId="AD" clId="Web-{DE8BD85B-2222-173F-05D3-2DD7A1DA3B53}" dt="2024-08-26T16:07:56.076" v="4"/>
        <pc:sldMkLst>
          <pc:docMk/>
          <pc:sldMk cId="2724847558" sldId="598"/>
        </pc:sldMkLst>
        <pc:picChg chg="del">
          <ac:chgData name="Katherin Sarai Lopez Useche" userId="S::kslopez89@soy.sena.edu.co::43076852-5312-46fd-bfbc-80466573dd81" providerId="AD" clId="Web-{DE8BD85B-2222-173F-05D3-2DD7A1DA3B53}" dt="2024-08-26T16:07:56.076" v="4"/>
          <ac:picMkLst>
            <pc:docMk/>
            <pc:sldMk cId="2724847558" sldId="598"/>
            <ac:picMk id="3" creationId="{2296068D-43E0-1694-8651-3E574EC923A1}"/>
          </ac:picMkLst>
        </pc:picChg>
      </pc:sldChg>
      <pc:sldChg chg="delSp del">
        <pc:chgData name="Katherin Sarai Lopez Useche" userId="S::kslopez89@soy.sena.edu.co::43076852-5312-46fd-bfbc-80466573dd81" providerId="AD" clId="Web-{DE8BD85B-2222-173F-05D3-2DD7A1DA3B53}" dt="2024-08-26T16:08:08.139" v="7"/>
        <pc:sldMkLst>
          <pc:docMk/>
          <pc:sldMk cId="1530561047" sldId="600"/>
        </pc:sldMkLst>
        <pc:picChg chg="del">
          <ac:chgData name="Katherin Sarai Lopez Useche" userId="S::kslopez89@soy.sena.edu.co::43076852-5312-46fd-bfbc-80466573dd81" providerId="AD" clId="Web-{DE8BD85B-2222-173F-05D3-2DD7A1DA3B53}" dt="2024-08-26T16:07:59.030" v="5"/>
          <ac:picMkLst>
            <pc:docMk/>
            <pc:sldMk cId="1530561047" sldId="600"/>
            <ac:picMk id="3" creationId="{92124070-EDFC-B59C-3F56-155AA95796E0}"/>
          </ac:picMkLst>
        </pc:picChg>
      </pc:sldChg>
      <pc:sldChg chg="delSp del">
        <pc:chgData name="Katherin Sarai Lopez Useche" userId="S::kslopez89@soy.sena.edu.co::43076852-5312-46fd-bfbc-80466573dd81" providerId="AD" clId="Web-{DE8BD85B-2222-173F-05D3-2DD7A1DA3B53}" dt="2024-08-26T16:08:10.655" v="8"/>
        <pc:sldMkLst>
          <pc:docMk/>
          <pc:sldMk cId="2921320400" sldId="601"/>
        </pc:sldMkLst>
        <pc:picChg chg="del">
          <ac:chgData name="Katherin Sarai Lopez Useche" userId="S::kslopez89@soy.sena.edu.co::43076852-5312-46fd-bfbc-80466573dd81" providerId="AD" clId="Web-{DE8BD85B-2222-173F-05D3-2DD7A1DA3B53}" dt="2024-08-26T16:08:01.545" v="6"/>
          <ac:picMkLst>
            <pc:docMk/>
            <pc:sldMk cId="2921320400" sldId="601"/>
            <ac:picMk id="3" creationId="{139871A1-A894-5F79-3721-2C99BD821C39}"/>
          </ac:picMkLst>
        </pc:picChg>
      </pc:sldChg>
      <pc:sldChg chg="del">
        <pc:chgData name="Katherin Sarai Lopez Useche" userId="S::kslopez89@soy.sena.edu.co::43076852-5312-46fd-bfbc-80466573dd81" providerId="AD" clId="Web-{DE8BD85B-2222-173F-05D3-2DD7A1DA3B53}" dt="2024-08-26T16:08:12.374" v="9"/>
        <pc:sldMkLst>
          <pc:docMk/>
          <pc:sldMk cId="1938258593" sldId="602"/>
        </pc:sldMkLst>
      </pc:sldChg>
      <pc:sldChg chg="del">
        <pc:chgData name="Katherin Sarai Lopez Useche" userId="S::kslopez89@soy.sena.edu.co::43076852-5312-46fd-bfbc-80466573dd81" providerId="AD" clId="Web-{DE8BD85B-2222-173F-05D3-2DD7A1DA3B53}" dt="2024-08-26T16:08:13.967" v="10"/>
        <pc:sldMkLst>
          <pc:docMk/>
          <pc:sldMk cId="3377379813" sldId="603"/>
        </pc:sldMkLst>
      </pc:sldChg>
      <pc:sldChg chg="del">
        <pc:chgData name="Katherin Sarai Lopez Useche" userId="S::kslopez89@soy.sena.edu.co::43076852-5312-46fd-bfbc-80466573dd81" providerId="AD" clId="Web-{DE8BD85B-2222-173F-05D3-2DD7A1DA3B53}" dt="2024-08-26T16:08:15.608" v="11"/>
        <pc:sldMkLst>
          <pc:docMk/>
          <pc:sldMk cId="1327175631" sldId="604"/>
        </pc:sldMkLst>
      </pc:sldChg>
      <pc:sldChg chg="del">
        <pc:chgData name="Katherin Sarai Lopez Useche" userId="S::kslopez89@soy.sena.edu.co::43076852-5312-46fd-bfbc-80466573dd81" providerId="AD" clId="Web-{DE8BD85B-2222-173F-05D3-2DD7A1DA3B53}" dt="2024-08-26T16:08:17.780" v="12"/>
        <pc:sldMkLst>
          <pc:docMk/>
          <pc:sldMk cId="4155211195" sldId="605"/>
        </pc:sldMkLst>
      </pc:sldChg>
      <pc:sldChg chg="del">
        <pc:chgData name="Katherin Sarai Lopez Useche" userId="S::kslopez89@soy.sena.edu.co::43076852-5312-46fd-bfbc-80466573dd81" providerId="AD" clId="Web-{DE8BD85B-2222-173F-05D3-2DD7A1DA3B53}" dt="2024-08-26T16:08:20.186" v="13"/>
        <pc:sldMkLst>
          <pc:docMk/>
          <pc:sldMk cId="3451501963" sldId="606"/>
        </pc:sldMkLst>
      </pc:sldChg>
      <pc:sldChg chg="delSp">
        <pc:chgData name="Katherin Sarai Lopez Useche" userId="S::kslopez89@soy.sena.edu.co::43076852-5312-46fd-bfbc-80466573dd81" providerId="AD" clId="Web-{DE8BD85B-2222-173F-05D3-2DD7A1DA3B53}" dt="2024-08-26T16:12:56.991" v="15"/>
        <pc:sldMkLst>
          <pc:docMk/>
          <pc:sldMk cId="2701585755" sldId="609"/>
        </pc:sldMkLst>
        <pc:picChg chg="del">
          <ac:chgData name="Katherin Sarai Lopez Useche" userId="S::kslopez89@soy.sena.edu.co::43076852-5312-46fd-bfbc-80466573dd81" providerId="AD" clId="Web-{DE8BD85B-2222-173F-05D3-2DD7A1DA3B53}" dt="2024-08-26T16:12:55.163" v="14"/>
          <ac:picMkLst>
            <pc:docMk/>
            <pc:sldMk cId="2701585755" sldId="609"/>
            <ac:picMk id="4" creationId="{0302C5CF-5961-E130-F487-A4E6988FFFA6}"/>
          </ac:picMkLst>
        </pc:picChg>
        <pc:picChg chg="del">
          <ac:chgData name="Katherin Sarai Lopez Useche" userId="S::kslopez89@soy.sena.edu.co::43076852-5312-46fd-bfbc-80466573dd81" providerId="AD" clId="Web-{DE8BD85B-2222-173F-05D3-2DD7A1DA3B53}" dt="2024-08-26T16:12:56.991" v="15"/>
          <ac:picMkLst>
            <pc:docMk/>
            <pc:sldMk cId="2701585755" sldId="609"/>
            <ac:picMk id="5" creationId="{259B3DE0-A08C-F3C6-A00B-E4D9066B78F8}"/>
          </ac:picMkLst>
        </pc:picChg>
      </pc:sldChg>
    </pc:docChg>
  </pc:docChgLst>
  <pc:docChgLst>
    <pc:chgData name="Katherin Sarai Lopez Useche" userId="S::kslopez89@soy.sena.edu.co::43076852-5312-46fd-bfbc-80466573dd81" providerId="AD" clId="Web-{284FFFCF-5226-0E9D-7215-6E0853A8B381}"/>
    <pc:docChg chg="modSld">
      <pc:chgData name="Katherin Sarai Lopez Useche" userId="S::kslopez89@soy.sena.edu.co::43076852-5312-46fd-bfbc-80466573dd81" providerId="AD" clId="Web-{284FFFCF-5226-0E9D-7215-6E0853A8B381}" dt="2024-09-06T15:52:47.810" v="12" actId="20577"/>
      <pc:docMkLst>
        <pc:docMk/>
      </pc:docMkLst>
      <pc:sldChg chg="modSp">
        <pc:chgData name="Katherin Sarai Lopez Useche" userId="S::kslopez89@soy.sena.edu.co::43076852-5312-46fd-bfbc-80466573dd81" providerId="AD" clId="Web-{284FFFCF-5226-0E9D-7215-6E0853A8B381}" dt="2024-09-06T15:52:47.810" v="12" actId="20577"/>
        <pc:sldMkLst>
          <pc:docMk/>
          <pc:sldMk cId="1124616190" sldId="539"/>
        </pc:sldMkLst>
        <pc:spChg chg="mod">
          <ac:chgData name="Katherin Sarai Lopez Useche" userId="S::kslopez89@soy.sena.edu.co::43076852-5312-46fd-bfbc-80466573dd81" providerId="AD" clId="Web-{284FFFCF-5226-0E9D-7215-6E0853A8B381}" dt="2024-09-06T15:52:47.810" v="12" actId="20577"/>
          <ac:spMkLst>
            <pc:docMk/>
            <pc:sldMk cId="1124616190" sldId="539"/>
            <ac:spMk id="7" creationId="{05BA54C3-9976-C54E-D967-2A1A6625D19E}"/>
          </ac:spMkLst>
        </pc:spChg>
      </pc:sldChg>
    </pc:docChg>
  </pc:docChgLst>
  <pc:docChgLst>
    <pc:chgData name="Katherin Sarai Lopez Useche" userId="S::kslopez89@soy.sena.edu.co::43076852-5312-46fd-bfbc-80466573dd81" providerId="AD" clId="Web-{96D2C428-6FDB-99F7-F376-0CE914CF0C31}"/>
    <pc:docChg chg="modSld">
      <pc:chgData name="Katherin Sarai Lopez Useche" userId="S::kslopez89@soy.sena.edu.co::43076852-5312-46fd-bfbc-80466573dd81" providerId="AD" clId="Web-{96D2C428-6FDB-99F7-F376-0CE914CF0C31}" dt="2024-09-17T15:56:28.205" v="10" actId="1076"/>
      <pc:docMkLst>
        <pc:docMk/>
      </pc:docMkLst>
      <pc:sldChg chg="addSp delSp modSp">
        <pc:chgData name="Katherin Sarai Lopez Useche" userId="S::kslopez89@soy.sena.edu.co::43076852-5312-46fd-bfbc-80466573dd81" providerId="AD" clId="Web-{96D2C428-6FDB-99F7-F376-0CE914CF0C31}" dt="2024-09-17T15:46:15.997" v="6" actId="1076"/>
        <pc:sldMkLst>
          <pc:docMk/>
          <pc:sldMk cId="2666128818" sldId="592"/>
        </pc:sldMkLst>
        <pc:spChg chg="del">
          <ac:chgData name="Katherin Sarai Lopez Useche" userId="S::kslopez89@soy.sena.edu.co::43076852-5312-46fd-bfbc-80466573dd81" providerId="AD" clId="Web-{96D2C428-6FDB-99F7-F376-0CE914CF0C31}" dt="2024-09-17T15:45:28.730" v="1"/>
          <ac:spMkLst>
            <pc:docMk/>
            <pc:sldMk cId="2666128818" sldId="592"/>
            <ac:spMk id="3" creationId="{4BFA4117-B781-D82A-56A8-4EEEAC4B7A7E}"/>
          </ac:spMkLst>
        </pc:spChg>
        <pc:picChg chg="add mod">
          <ac:chgData name="Katherin Sarai Lopez Useche" userId="S::kslopez89@soy.sena.edu.co::43076852-5312-46fd-bfbc-80466573dd81" providerId="AD" clId="Web-{96D2C428-6FDB-99F7-F376-0CE914CF0C31}" dt="2024-09-17T15:46:15.997" v="6" actId="1076"/>
          <ac:picMkLst>
            <pc:docMk/>
            <pc:sldMk cId="2666128818" sldId="592"/>
            <ac:picMk id="4" creationId="{C2D7D3C5-3667-38F8-8AA0-22B5FBD76B6B}"/>
          </ac:picMkLst>
        </pc:picChg>
        <pc:picChg chg="del">
          <ac:chgData name="Katherin Sarai Lopez Useche" userId="S::kslopez89@soy.sena.edu.co::43076852-5312-46fd-bfbc-80466573dd81" providerId="AD" clId="Web-{96D2C428-6FDB-99F7-F376-0CE914CF0C31}" dt="2024-09-17T15:45:26.433" v="0"/>
          <ac:picMkLst>
            <pc:docMk/>
            <pc:sldMk cId="2666128818" sldId="592"/>
            <ac:picMk id="5" creationId="{E117AEEE-1EDA-EC4D-AF59-D98ABB8E6E28}"/>
          </ac:picMkLst>
        </pc:picChg>
      </pc:sldChg>
      <pc:sldChg chg="modSp">
        <pc:chgData name="Katherin Sarai Lopez Useche" userId="S::kslopez89@soy.sena.edu.co::43076852-5312-46fd-bfbc-80466573dd81" providerId="AD" clId="Web-{96D2C428-6FDB-99F7-F376-0CE914CF0C31}" dt="2024-09-17T15:56:28.205" v="10" actId="1076"/>
        <pc:sldMkLst>
          <pc:docMk/>
          <pc:sldMk cId="3397363204" sldId="608"/>
        </pc:sldMkLst>
        <pc:picChg chg="mod">
          <ac:chgData name="Katherin Sarai Lopez Useche" userId="S::kslopez89@soy.sena.edu.co::43076852-5312-46fd-bfbc-80466573dd81" providerId="AD" clId="Web-{96D2C428-6FDB-99F7-F376-0CE914CF0C31}" dt="2024-09-17T15:56:28.205" v="10" actId="1076"/>
          <ac:picMkLst>
            <pc:docMk/>
            <pc:sldMk cId="3397363204" sldId="608"/>
            <ac:picMk id="3" creationId="{9A36ECF7-3337-692F-F3BE-A34A1839AB5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20/09/2024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20/09/2024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20/09/2024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20/09/2024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20/09/2024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20/09/2024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20/09/2024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40C6392-37F2-E719-99F4-1181E35A5321}"/>
              </a:ext>
            </a:extLst>
          </p:cNvPr>
          <p:cNvSpPr txBox="1">
            <a:spLocks/>
          </p:cNvSpPr>
          <p:nvPr/>
        </p:nvSpPr>
        <p:spPr>
          <a:xfrm>
            <a:off x="1183439" y="280993"/>
            <a:ext cx="9815809" cy="741563"/>
          </a:xfrm>
          <a:prstGeom prst="rect">
            <a:avLst/>
          </a:prstGeom>
          <a:ln>
            <a:noFill/>
          </a:ln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b="1" i="1" dirty="0">
                <a:solidFill>
                  <a:schemeClr val="bg1"/>
                </a:solidFill>
                <a:latin typeface="Times New Roman"/>
                <a:cs typeface="Times New Roman"/>
              </a:rPr>
              <a:t>Base de Datos</a:t>
            </a:r>
            <a:endParaRPr lang="es-ES" dirty="0">
              <a:cs typeface="Calibri Light" panose="020F0302020204030204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D9A37F8-55AD-EB54-EB80-0E3F42F67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40" y="1714680"/>
            <a:ext cx="11474210" cy="444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31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E75F1-F343-8856-BC69-4BB6B82BF3E4}"/>
              </a:ext>
            </a:extLst>
          </p:cNvPr>
          <p:cNvSpPr txBox="1">
            <a:spLocks/>
          </p:cNvSpPr>
          <p:nvPr/>
        </p:nvSpPr>
        <p:spPr>
          <a:xfrm>
            <a:off x="260293" y="298366"/>
            <a:ext cx="9815809" cy="741563"/>
          </a:xfrm>
          <a:prstGeom prst="rect">
            <a:avLst/>
          </a:prstGeom>
          <a:ln>
            <a:noFill/>
          </a:ln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="1" i="1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D681FCD-A1E5-56EB-FE24-DB0E128D6525}"/>
              </a:ext>
            </a:extLst>
          </p:cNvPr>
          <p:cNvSpPr txBox="1">
            <a:spLocks/>
          </p:cNvSpPr>
          <p:nvPr/>
        </p:nvSpPr>
        <p:spPr>
          <a:xfrm>
            <a:off x="3044854" y="298616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b="1" i="1">
                <a:latin typeface="Times New Roman"/>
                <a:cs typeface="Times New Roman"/>
              </a:rPr>
              <a:t>Consultas </a:t>
            </a:r>
            <a:endParaRPr lang="es-ES" sz="3600" b="1" i="1" dirty="0">
              <a:latin typeface="Times New Roman"/>
              <a:cs typeface="Times New Roman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8ACFE92-3AE0-4F81-24F5-013DAB359EB0}"/>
              </a:ext>
            </a:extLst>
          </p:cNvPr>
          <p:cNvSpPr txBox="1">
            <a:spLocks/>
          </p:cNvSpPr>
          <p:nvPr/>
        </p:nvSpPr>
        <p:spPr>
          <a:xfrm>
            <a:off x="5997973" y="2952372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dirty="0">
                <a:latin typeface="Times New Roman"/>
                <a:ea typeface="+mj-lt"/>
                <a:cs typeface="+mj-lt"/>
              </a:rPr>
              <a:t>3. Obtener el tiempo promedio de entrega por método de envío.</a:t>
            </a:r>
            <a:endParaRPr lang="es-ES" dirty="0">
              <a:latin typeface="Calibri Light" panose="020F0302020204030204"/>
              <a:ea typeface="Calibri Light" panose="020F0302020204030204"/>
              <a:cs typeface="Calibri Light" panose="020F0302020204030204"/>
            </a:endParaRPr>
          </a:p>
          <a:p>
            <a:pPr algn="ctr">
              <a:defRPr/>
            </a:pPr>
            <a:endParaRPr lang="es-ES" sz="3600" dirty="0">
              <a:solidFill>
                <a:srgbClr val="000000"/>
              </a:solidFill>
              <a:latin typeface="Times New Roman"/>
              <a:ea typeface="Calibri Light"/>
              <a:cs typeface="Calibri Light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260C4AA-7AE0-EA4C-C62A-EE8E98760F03}"/>
              </a:ext>
            </a:extLst>
          </p:cNvPr>
          <p:cNvSpPr txBox="1">
            <a:spLocks/>
          </p:cNvSpPr>
          <p:nvPr/>
        </p:nvSpPr>
        <p:spPr>
          <a:xfrm>
            <a:off x="165029" y="2002005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dirty="0">
                <a:latin typeface="Times New Roman"/>
                <a:ea typeface="+mj-lt"/>
                <a:cs typeface="+mj-lt"/>
              </a:rPr>
              <a:t>Código</a:t>
            </a:r>
            <a:endParaRPr lang="es-ES" dirty="0"/>
          </a:p>
        </p:txBody>
      </p:sp>
      <p:pic>
        <p:nvPicPr>
          <p:cNvPr id="3" name="Imagen 2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0F0B7C5C-66A3-74ED-49CD-9AE288A4D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04" y="2707746"/>
            <a:ext cx="5628570" cy="200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19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E75F1-F343-8856-BC69-4BB6B82BF3E4}"/>
              </a:ext>
            </a:extLst>
          </p:cNvPr>
          <p:cNvSpPr txBox="1">
            <a:spLocks/>
          </p:cNvSpPr>
          <p:nvPr/>
        </p:nvSpPr>
        <p:spPr>
          <a:xfrm>
            <a:off x="260293" y="298366"/>
            <a:ext cx="9815809" cy="741563"/>
          </a:xfrm>
          <a:prstGeom prst="rect">
            <a:avLst/>
          </a:prstGeom>
          <a:ln>
            <a:noFill/>
          </a:ln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="1" i="1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D681FCD-A1E5-56EB-FE24-DB0E128D6525}"/>
              </a:ext>
            </a:extLst>
          </p:cNvPr>
          <p:cNvSpPr txBox="1">
            <a:spLocks/>
          </p:cNvSpPr>
          <p:nvPr/>
        </p:nvSpPr>
        <p:spPr>
          <a:xfrm>
            <a:off x="3115410" y="298616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b="1" i="1">
                <a:latin typeface="Times New Roman"/>
                <a:cs typeface="Times New Roman"/>
              </a:rPr>
              <a:t>Consultas </a:t>
            </a:r>
            <a:endParaRPr lang="es-ES" sz="3600" b="1" i="1" dirty="0">
              <a:latin typeface="Times New Roman"/>
              <a:cs typeface="Times New Roman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260C4AA-7AE0-EA4C-C62A-EE8E98760F03}"/>
              </a:ext>
            </a:extLst>
          </p:cNvPr>
          <p:cNvSpPr txBox="1">
            <a:spLocks/>
          </p:cNvSpPr>
          <p:nvPr/>
        </p:nvSpPr>
        <p:spPr>
          <a:xfrm>
            <a:off x="5611917" y="2002006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dirty="0">
                <a:latin typeface="Times New Roman"/>
                <a:ea typeface="+mj-lt"/>
                <a:cs typeface="+mj-lt"/>
              </a:rPr>
              <a:t>Ejecución</a:t>
            </a:r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6852631-0857-531C-68E1-69BE6C618E9F}"/>
              </a:ext>
            </a:extLst>
          </p:cNvPr>
          <p:cNvSpPr txBox="1">
            <a:spLocks/>
          </p:cNvSpPr>
          <p:nvPr/>
        </p:nvSpPr>
        <p:spPr>
          <a:xfrm>
            <a:off x="155973" y="3319261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dirty="0">
                <a:latin typeface="Times New Roman"/>
                <a:ea typeface="+mj-lt"/>
                <a:cs typeface="Times New Roman"/>
              </a:rPr>
              <a:t>3. </a:t>
            </a:r>
            <a:r>
              <a:rPr lang="es-ES" sz="3600" dirty="0">
                <a:solidFill>
                  <a:srgbClr val="000000"/>
                </a:solidFill>
                <a:latin typeface="Times New Roman"/>
                <a:ea typeface="+mj-lt"/>
                <a:cs typeface="Times New Roman"/>
              </a:rPr>
              <a:t>Obtener el tiempo promedio de entrega por método de envío.</a:t>
            </a:r>
            <a:endParaRPr lang="es-ES" dirty="0">
              <a:solidFill>
                <a:srgbClr val="000000"/>
              </a:solidFill>
              <a:cs typeface="Times New Roman"/>
            </a:endParaRPr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5D2A7E2-FE98-86E0-9A89-B4125911B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734" y="2828925"/>
            <a:ext cx="4668308" cy="225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91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E75F1-F343-8856-BC69-4BB6B82BF3E4}"/>
              </a:ext>
            </a:extLst>
          </p:cNvPr>
          <p:cNvSpPr txBox="1">
            <a:spLocks/>
          </p:cNvSpPr>
          <p:nvPr/>
        </p:nvSpPr>
        <p:spPr>
          <a:xfrm>
            <a:off x="260293" y="298366"/>
            <a:ext cx="9815809" cy="741563"/>
          </a:xfrm>
          <a:prstGeom prst="rect">
            <a:avLst/>
          </a:prstGeom>
          <a:ln>
            <a:noFill/>
          </a:ln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="1" i="1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D681FCD-A1E5-56EB-FE24-DB0E128D6525}"/>
              </a:ext>
            </a:extLst>
          </p:cNvPr>
          <p:cNvSpPr txBox="1">
            <a:spLocks/>
          </p:cNvSpPr>
          <p:nvPr/>
        </p:nvSpPr>
        <p:spPr>
          <a:xfrm>
            <a:off x="3044854" y="298616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b="1" i="1">
                <a:latin typeface="Times New Roman"/>
                <a:cs typeface="Times New Roman"/>
              </a:rPr>
              <a:t>Consultas </a:t>
            </a:r>
            <a:endParaRPr lang="es-ES" sz="3600" b="1" i="1" dirty="0">
              <a:latin typeface="Times New Roman"/>
              <a:cs typeface="Times New Roman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8ACFE92-3AE0-4F81-24F5-013DAB359EB0}"/>
              </a:ext>
            </a:extLst>
          </p:cNvPr>
          <p:cNvSpPr txBox="1">
            <a:spLocks/>
          </p:cNvSpPr>
          <p:nvPr/>
        </p:nvSpPr>
        <p:spPr>
          <a:xfrm>
            <a:off x="5997973" y="2952372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dirty="0">
                <a:latin typeface="Times New Roman"/>
                <a:ea typeface="+mj-lt"/>
                <a:cs typeface="+mj-lt"/>
              </a:rPr>
              <a:t>4. Lista de Clientes con sus Compras Recientes.</a:t>
            </a:r>
            <a:endParaRPr lang="es-ES" sz="3600" dirty="0">
              <a:latin typeface="Times New Roman"/>
            </a:endParaRPr>
          </a:p>
          <a:p>
            <a:pPr algn="ctr">
              <a:defRPr/>
            </a:pPr>
            <a:endParaRPr lang="es-ES" sz="3600" dirty="0">
              <a:latin typeface="Times New Roman"/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260C4AA-7AE0-EA4C-C62A-EE8E98760F03}"/>
              </a:ext>
            </a:extLst>
          </p:cNvPr>
          <p:cNvSpPr txBox="1">
            <a:spLocks/>
          </p:cNvSpPr>
          <p:nvPr/>
        </p:nvSpPr>
        <p:spPr>
          <a:xfrm>
            <a:off x="165029" y="2002005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dirty="0">
                <a:latin typeface="Times New Roman"/>
                <a:ea typeface="+mj-lt"/>
                <a:cs typeface="+mj-lt"/>
              </a:rPr>
              <a:t>Código</a:t>
            </a:r>
            <a:endParaRPr lang="es-ES" dirty="0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69E36AE9-9325-DABB-CBEA-41837AAA0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64" y="2737540"/>
            <a:ext cx="5124450" cy="201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08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E75F1-F343-8856-BC69-4BB6B82BF3E4}"/>
              </a:ext>
            </a:extLst>
          </p:cNvPr>
          <p:cNvSpPr txBox="1">
            <a:spLocks/>
          </p:cNvSpPr>
          <p:nvPr/>
        </p:nvSpPr>
        <p:spPr>
          <a:xfrm>
            <a:off x="260293" y="298366"/>
            <a:ext cx="9815809" cy="741563"/>
          </a:xfrm>
          <a:prstGeom prst="rect">
            <a:avLst/>
          </a:prstGeom>
          <a:ln>
            <a:noFill/>
          </a:ln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="1" i="1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D681FCD-A1E5-56EB-FE24-DB0E128D6525}"/>
              </a:ext>
            </a:extLst>
          </p:cNvPr>
          <p:cNvSpPr txBox="1">
            <a:spLocks/>
          </p:cNvSpPr>
          <p:nvPr/>
        </p:nvSpPr>
        <p:spPr>
          <a:xfrm>
            <a:off x="3115410" y="298616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b="1" i="1">
                <a:latin typeface="Times New Roman"/>
                <a:cs typeface="Times New Roman"/>
              </a:rPr>
              <a:t>Consultas </a:t>
            </a:r>
            <a:endParaRPr lang="es-ES" sz="3600" b="1" i="1" dirty="0">
              <a:latin typeface="Times New Roman"/>
              <a:cs typeface="Times New Roman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260C4AA-7AE0-EA4C-C62A-EE8E98760F03}"/>
              </a:ext>
            </a:extLst>
          </p:cNvPr>
          <p:cNvSpPr txBox="1">
            <a:spLocks/>
          </p:cNvSpPr>
          <p:nvPr/>
        </p:nvSpPr>
        <p:spPr>
          <a:xfrm>
            <a:off x="5611917" y="2002006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dirty="0">
                <a:latin typeface="Times New Roman"/>
                <a:ea typeface="+mj-lt"/>
                <a:cs typeface="+mj-lt"/>
              </a:rPr>
              <a:t>Ejecución</a:t>
            </a:r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6852631-0857-531C-68E1-69BE6C618E9F}"/>
              </a:ext>
            </a:extLst>
          </p:cNvPr>
          <p:cNvSpPr txBox="1">
            <a:spLocks/>
          </p:cNvSpPr>
          <p:nvPr/>
        </p:nvSpPr>
        <p:spPr>
          <a:xfrm>
            <a:off x="544162" y="3333638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dirty="0">
                <a:latin typeface="Times New Roman"/>
                <a:ea typeface="+mj-lt"/>
                <a:cs typeface="Times New Roman"/>
              </a:rPr>
              <a:t>4. </a:t>
            </a:r>
            <a:r>
              <a:rPr lang="es-ES" sz="3600" dirty="0">
                <a:solidFill>
                  <a:srgbClr val="000000"/>
                </a:solidFill>
                <a:latin typeface="Times New Roman"/>
                <a:ea typeface="+mj-lt"/>
                <a:cs typeface="Times New Roman"/>
              </a:rPr>
              <a:t>Lista de Clientes con sus Compras Recientes.</a:t>
            </a:r>
            <a:endParaRPr lang="es-ES" dirty="0"/>
          </a:p>
        </p:txBody>
      </p:sp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38F77E16-ABA3-43AF-BF66-404A602EB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433" y="2530056"/>
            <a:ext cx="4781550" cy="294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48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E75F1-F343-8856-BC69-4BB6B82BF3E4}"/>
              </a:ext>
            </a:extLst>
          </p:cNvPr>
          <p:cNvSpPr txBox="1">
            <a:spLocks/>
          </p:cNvSpPr>
          <p:nvPr/>
        </p:nvSpPr>
        <p:spPr>
          <a:xfrm>
            <a:off x="260293" y="298366"/>
            <a:ext cx="9815809" cy="741563"/>
          </a:xfrm>
          <a:prstGeom prst="rect">
            <a:avLst/>
          </a:prstGeom>
          <a:ln>
            <a:noFill/>
          </a:ln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="1" i="1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D681FCD-A1E5-56EB-FE24-DB0E128D6525}"/>
              </a:ext>
            </a:extLst>
          </p:cNvPr>
          <p:cNvSpPr txBox="1">
            <a:spLocks/>
          </p:cNvSpPr>
          <p:nvPr/>
        </p:nvSpPr>
        <p:spPr>
          <a:xfrm>
            <a:off x="3044854" y="298616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b="1" i="1">
                <a:latin typeface="Times New Roman"/>
                <a:cs typeface="Times New Roman"/>
              </a:rPr>
              <a:t>Consultas </a:t>
            </a:r>
            <a:endParaRPr lang="es-ES" sz="3600" b="1" i="1" dirty="0">
              <a:latin typeface="Times New Roman"/>
              <a:cs typeface="Times New Roman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8ACFE92-3AE0-4F81-24F5-013DAB359EB0}"/>
              </a:ext>
            </a:extLst>
          </p:cNvPr>
          <p:cNvSpPr txBox="1">
            <a:spLocks/>
          </p:cNvSpPr>
          <p:nvPr/>
        </p:nvSpPr>
        <p:spPr>
          <a:xfrm>
            <a:off x="5997973" y="2952372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dirty="0">
                <a:latin typeface="Times New Roman"/>
                <a:ea typeface="+mj-lt"/>
                <a:cs typeface="+mj-lt"/>
              </a:rPr>
              <a:t>5. Obtener el total de productos en cada categoría.</a:t>
            </a:r>
            <a:endParaRPr lang="es-ES" sz="3600" dirty="0">
              <a:latin typeface="Times New Roman"/>
              <a:cs typeface="Calibri Light"/>
            </a:endParaRPr>
          </a:p>
          <a:p>
            <a:pPr algn="ctr">
              <a:defRPr/>
            </a:pPr>
            <a:endParaRPr lang="es-ES" sz="3600" dirty="0">
              <a:latin typeface="Times New Roman"/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260C4AA-7AE0-EA4C-C62A-EE8E98760F03}"/>
              </a:ext>
            </a:extLst>
          </p:cNvPr>
          <p:cNvSpPr txBox="1">
            <a:spLocks/>
          </p:cNvSpPr>
          <p:nvPr/>
        </p:nvSpPr>
        <p:spPr>
          <a:xfrm>
            <a:off x="165029" y="2002005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dirty="0">
                <a:latin typeface="Times New Roman"/>
                <a:ea typeface="+mj-lt"/>
                <a:cs typeface="+mj-lt"/>
              </a:rPr>
              <a:t>Código</a:t>
            </a:r>
            <a:endParaRPr lang="es-ES" dirty="0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3EB6AFFC-0283-473A-83C0-A430012ED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8" y="2948347"/>
            <a:ext cx="4214902" cy="189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15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E75F1-F343-8856-BC69-4BB6B82BF3E4}"/>
              </a:ext>
            </a:extLst>
          </p:cNvPr>
          <p:cNvSpPr txBox="1">
            <a:spLocks/>
          </p:cNvSpPr>
          <p:nvPr/>
        </p:nvSpPr>
        <p:spPr>
          <a:xfrm>
            <a:off x="260293" y="298366"/>
            <a:ext cx="9815809" cy="741563"/>
          </a:xfrm>
          <a:prstGeom prst="rect">
            <a:avLst/>
          </a:prstGeom>
          <a:ln>
            <a:noFill/>
          </a:ln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="1" i="1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D681FCD-A1E5-56EB-FE24-DB0E128D6525}"/>
              </a:ext>
            </a:extLst>
          </p:cNvPr>
          <p:cNvSpPr txBox="1">
            <a:spLocks/>
          </p:cNvSpPr>
          <p:nvPr/>
        </p:nvSpPr>
        <p:spPr>
          <a:xfrm>
            <a:off x="3115410" y="298616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b="1" i="1">
                <a:latin typeface="Times New Roman"/>
                <a:cs typeface="Times New Roman"/>
              </a:rPr>
              <a:t>Consultas </a:t>
            </a:r>
            <a:endParaRPr lang="es-ES" sz="3600" b="1" i="1" dirty="0">
              <a:latin typeface="Times New Roman"/>
              <a:cs typeface="Times New Roman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260C4AA-7AE0-EA4C-C62A-EE8E98760F03}"/>
              </a:ext>
            </a:extLst>
          </p:cNvPr>
          <p:cNvSpPr txBox="1">
            <a:spLocks/>
          </p:cNvSpPr>
          <p:nvPr/>
        </p:nvSpPr>
        <p:spPr>
          <a:xfrm>
            <a:off x="5611917" y="2002006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dirty="0">
                <a:latin typeface="Times New Roman"/>
                <a:ea typeface="+mj-lt"/>
                <a:cs typeface="+mj-lt"/>
              </a:rPr>
              <a:t>Ejecución</a:t>
            </a:r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6852631-0857-531C-68E1-69BE6C618E9F}"/>
              </a:ext>
            </a:extLst>
          </p:cNvPr>
          <p:cNvSpPr txBox="1">
            <a:spLocks/>
          </p:cNvSpPr>
          <p:nvPr/>
        </p:nvSpPr>
        <p:spPr>
          <a:xfrm>
            <a:off x="328502" y="3161110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dirty="0">
                <a:latin typeface="Times New Roman"/>
                <a:ea typeface="+mj-lt"/>
                <a:cs typeface="Times New Roman"/>
              </a:rPr>
              <a:t>5. Obtener el total de productos en cada categoría.</a:t>
            </a:r>
            <a:endParaRPr lang="es-ES" sz="3600" dirty="0">
              <a:latin typeface="Times New Roman"/>
              <a:cs typeface="Times New Roman"/>
            </a:endParaRPr>
          </a:p>
        </p:txBody>
      </p:sp>
      <p:pic>
        <p:nvPicPr>
          <p:cNvPr id="6" name="Imagen 5" descr="Tabla&#10;&#10;Descripción generada automáticamente">
            <a:extLst>
              <a:ext uri="{FF2B5EF4-FFF2-40B4-BE49-F238E27FC236}">
                <a16:creationId xmlns:a16="http://schemas.microsoft.com/office/drawing/2014/main" id="{E14107AA-AF6F-3CFD-F711-53EBEE6D6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198" y="2692251"/>
            <a:ext cx="4483039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83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E75F1-F343-8856-BC69-4BB6B82BF3E4}"/>
              </a:ext>
            </a:extLst>
          </p:cNvPr>
          <p:cNvSpPr txBox="1">
            <a:spLocks/>
          </p:cNvSpPr>
          <p:nvPr/>
        </p:nvSpPr>
        <p:spPr>
          <a:xfrm>
            <a:off x="260293" y="298366"/>
            <a:ext cx="9815809" cy="741563"/>
          </a:xfrm>
          <a:prstGeom prst="rect">
            <a:avLst/>
          </a:prstGeom>
          <a:ln>
            <a:noFill/>
          </a:ln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="1" i="1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D681FCD-A1E5-56EB-FE24-DB0E128D6525}"/>
              </a:ext>
            </a:extLst>
          </p:cNvPr>
          <p:cNvSpPr txBox="1">
            <a:spLocks/>
          </p:cNvSpPr>
          <p:nvPr/>
        </p:nvSpPr>
        <p:spPr>
          <a:xfrm>
            <a:off x="3044854" y="298616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b="1" i="1">
                <a:latin typeface="Times New Roman"/>
                <a:cs typeface="Times New Roman"/>
              </a:rPr>
              <a:t>Consultas </a:t>
            </a:r>
            <a:endParaRPr lang="es-ES" sz="3600" b="1" i="1" dirty="0">
              <a:latin typeface="Times New Roman"/>
              <a:cs typeface="Times New Roman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8ACFE92-3AE0-4F81-24F5-013DAB359EB0}"/>
              </a:ext>
            </a:extLst>
          </p:cNvPr>
          <p:cNvSpPr txBox="1">
            <a:spLocks/>
          </p:cNvSpPr>
          <p:nvPr/>
        </p:nvSpPr>
        <p:spPr>
          <a:xfrm>
            <a:off x="5997973" y="2952372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dirty="0">
                <a:latin typeface="Times New Roman"/>
                <a:ea typeface="+mj-lt"/>
                <a:cs typeface="+mj-lt"/>
              </a:rPr>
              <a:t>6.Ventas totales por mes y categorías.</a:t>
            </a:r>
            <a:endParaRPr lang="es-ES" sz="3600" dirty="0">
              <a:latin typeface="Times New Roman"/>
              <a:cs typeface="Calibri Light"/>
            </a:endParaRPr>
          </a:p>
          <a:p>
            <a:pPr algn="ctr">
              <a:defRPr/>
            </a:pPr>
            <a:endParaRPr lang="es-ES" sz="3600" dirty="0">
              <a:latin typeface="Times New Roman"/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260C4AA-7AE0-EA4C-C62A-EE8E98760F03}"/>
              </a:ext>
            </a:extLst>
          </p:cNvPr>
          <p:cNvSpPr txBox="1">
            <a:spLocks/>
          </p:cNvSpPr>
          <p:nvPr/>
        </p:nvSpPr>
        <p:spPr>
          <a:xfrm>
            <a:off x="165029" y="2002005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dirty="0">
                <a:latin typeface="Times New Roman"/>
                <a:ea typeface="+mj-lt"/>
                <a:cs typeface="+mj-lt"/>
              </a:rPr>
              <a:t>Código</a:t>
            </a:r>
            <a:endParaRPr lang="es-ES" dirty="0"/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787C9FF-CF01-13BD-D81E-D3730D988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0" y="2667091"/>
            <a:ext cx="5268045" cy="230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E75F1-F343-8856-BC69-4BB6B82BF3E4}"/>
              </a:ext>
            </a:extLst>
          </p:cNvPr>
          <p:cNvSpPr txBox="1">
            <a:spLocks/>
          </p:cNvSpPr>
          <p:nvPr/>
        </p:nvSpPr>
        <p:spPr>
          <a:xfrm>
            <a:off x="260293" y="298366"/>
            <a:ext cx="9815809" cy="741563"/>
          </a:xfrm>
          <a:prstGeom prst="rect">
            <a:avLst/>
          </a:prstGeom>
          <a:ln>
            <a:noFill/>
          </a:ln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="1" i="1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D681FCD-A1E5-56EB-FE24-DB0E128D6525}"/>
              </a:ext>
            </a:extLst>
          </p:cNvPr>
          <p:cNvSpPr txBox="1">
            <a:spLocks/>
          </p:cNvSpPr>
          <p:nvPr/>
        </p:nvSpPr>
        <p:spPr>
          <a:xfrm>
            <a:off x="3115410" y="298616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b="1" i="1">
                <a:latin typeface="Times New Roman"/>
                <a:cs typeface="Times New Roman"/>
              </a:rPr>
              <a:t>Consultas </a:t>
            </a:r>
            <a:endParaRPr lang="es-ES" sz="3600" b="1" i="1" dirty="0">
              <a:latin typeface="Times New Roman"/>
              <a:cs typeface="Times New Roman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260C4AA-7AE0-EA4C-C62A-EE8E98760F03}"/>
              </a:ext>
            </a:extLst>
          </p:cNvPr>
          <p:cNvSpPr txBox="1">
            <a:spLocks/>
          </p:cNvSpPr>
          <p:nvPr/>
        </p:nvSpPr>
        <p:spPr>
          <a:xfrm>
            <a:off x="5611917" y="2002006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dirty="0">
                <a:latin typeface="Times New Roman"/>
                <a:ea typeface="+mj-lt"/>
                <a:cs typeface="+mj-lt"/>
              </a:rPr>
              <a:t>Ejecución</a:t>
            </a:r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6852631-0857-531C-68E1-69BE6C618E9F}"/>
              </a:ext>
            </a:extLst>
          </p:cNvPr>
          <p:cNvSpPr txBox="1">
            <a:spLocks/>
          </p:cNvSpPr>
          <p:nvPr/>
        </p:nvSpPr>
        <p:spPr>
          <a:xfrm>
            <a:off x="544162" y="3333638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dirty="0">
                <a:latin typeface="Times New Roman"/>
                <a:ea typeface="+mj-lt"/>
                <a:cs typeface="Times New Roman"/>
              </a:rPr>
              <a:t>6.Ventas totales por mes y categorías.</a:t>
            </a:r>
            <a:endParaRPr lang="es-ES" sz="3600" dirty="0">
              <a:latin typeface="Times New Roman"/>
              <a:cs typeface="Times New Roman"/>
            </a:endParaRPr>
          </a:p>
        </p:txBody>
      </p:sp>
      <p:pic>
        <p:nvPicPr>
          <p:cNvPr id="6" name="Imagen 5" descr="Tabla&#10;&#10;Descripción generada automáticamente">
            <a:extLst>
              <a:ext uri="{FF2B5EF4-FFF2-40B4-BE49-F238E27FC236}">
                <a16:creationId xmlns:a16="http://schemas.microsoft.com/office/drawing/2014/main" id="{17A7551E-1C5A-AF49-7A4E-94794B242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212" y="2736371"/>
            <a:ext cx="4385992" cy="339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76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E75F1-F343-8856-BC69-4BB6B82BF3E4}"/>
              </a:ext>
            </a:extLst>
          </p:cNvPr>
          <p:cNvSpPr txBox="1">
            <a:spLocks/>
          </p:cNvSpPr>
          <p:nvPr/>
        </p:nvSpPr>
        <p:spPr>
          <a:xfrm>
            <a:off x="260293" y="298366"/>
            <a:ext cx="9815809" cy="741563"/>
          </a:xfrm>
          <a:prstGeom prst="rect">
            <a:avLst/>
          </a:prstGeom>
          <a:ln>
            <a:noFill/>
          </a:ln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="1" i="1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D681FCD-A1E5-56EB-FE24-DB0E128D6525}"/>
              </a:ext>
            </a:extLst>
          </p:cNvPr>
          <p:cNvSpPr txBox="1">
            <a:spLocks/>
          </p:cNvSpPr>
          <p:nvPr/>
        </p:nvSpPr>
        <p:spPr>
          <a:xfrm>
            <a:off x="3044854" y="298616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b="1" i="1">
                <a:latin typeface="Times New Roman"/>
                <a:cs typeface="Times New Roman"/>
              </a:rPr>
              <a:t>Consultas </a:t>
            </a:r>
            <a:endParaRPr lang="es-ES" sz="3600" b="1" i="1" dirty="0">
              <a:latin typeface="Times New Roman"/>
              <a:cs typeface="Times New Roman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8ACFE92-3AE0-4F81-24F5-013DAB359EB0}"/>
              </a:ext>
            </a:extLst>
          </p:cNvPr>
          <p:cNvSpPr txBox="1">
            <a:spLocks/>
          </p:cNvSpPr>
          <p:nvPr/>
        </p:nvSpPr>
        <p:spPr>
          <a:xfrm>
            <a:off x="5997973" y="2952372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dirty="0">
                <a:latin typeface="Times New Roman"/>
                <a:ea typeface="+mj-lt"/>
                <a:cs typeface="+mj-lt"/>
              </a:rPr>
              <a:t>7.Envíos pendientes agrupados por Cliente.</a:t>
            </a:r>
            <a:endParaRPr lang="es-ES" sz="3600" dirty="0">
              <a:latin typeface="Times New Roman"/>
              <a:cs typeface="Calibri Light"/>
            </a:endParaRPr>
          </a:p>
          <a:p>
            <a:pPr algn="ctr">
              <a:defRPr/>
            </a:pPr>
            <a:endParaRPr lang="es-ES" sz="3600" dirty="0">
              <a:latin typeface="Times New Roman"/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260C4AA-7AE0-EA4C-C62A-EE8E98760F03}"/>
              </a:ext>
            </a:extLst>
          </p:cNvPr>
          <p:cNvSpPr txBox="1">
            <a:spLocks/>
          </p:cNvSpPr>
          <p:nvPr/>
        </p:nvSpPr>
        <p:spPr>
          <a:xfrm>
            <a:off x="165029" y="2002005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dirty="0">
                <a:latin typeface="Times New Roman"/>
                <a:ea typeface="+mj-lt"/>
                <a:cs typeface="+mj-lt"/>
              </a:rPr>
              <a:t>Código</a:t>
            </a:r>
            <a:endParaRPr lang="es-ES" dirty="0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699D5ECF-FDA3-0D1B-413D-2AA50F5F3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44" y="2767282"/>
            <a:ext cx="5120317" cy="212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11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E75F1-F343-8856-BC69-4BB6B82BF3E4}"/>
              </a:ext>
            </a:extLst>
          </p:cNvPr>
          <p:cNvSpPr txBox="1">
            <a:spLocks/>
          </p:cNvSpPr>
          <p:nvPr/>
        </p:nvSpPr>
        <p:spPr>
          <a:xfrm>
            <a:off x="260293" y="298366"/>
            <a:ext cx="9815809" cy="741563"/>
          </a:xfrm>
          <a:prstGeom prst="rect">
            <a:avLst/>
          </a:prstGeom>
          <a:ln>
            <a:noFill/>
          </a:ln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="1" i="1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D681FCD-A1E5-56EB-FE24-DB0E128D6525}"/>
              </a:ext>
            </a:extLst>
          </p:cNvPr>
          <p:cNvSpPr txBox="1">
            <a:spLocks/>
          </p:cNvSpPr>
          <p:nvPr/>
        </p:nvSpPr>
        <p:spPr>
          <a:xfrm>
            <a:off x="3115410" y="298616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b="1" i="1">
                <a:latin typeface="Times New Roman"/>
                <a:cs typeface="Times New Roman"/>
              </a:rPr>
              <a:t>Consultas </a:t>
            </a:r>
            <a:endParaRPr lang="es-ES" sz="3600" b="1" i="1" dirty="0">
              <a:latin typeface="Times New Roman"/>
              <a:cs typeface="Times New Roman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260C4AA-7AE0-EA4C-C62A-EE8E98760F03}"/>
              </a:ext>
            </a:extLst>
          </p:cNvPr>
          <p:cNvSpPr txBox="1">
            <a:spLocks/>
          </p:cNvSpPr>
          <p:nvPr/>
        </p:nvSpPr>
        <p:spPr>
          <a:xfrm>
            <a:off x="5611917" y="2002006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dirty="0">
                <a:latin typeface="Times New Roman"/>
                <a:ea typeface="+mj-lt"/>
                <a:cs typeface="+mj-lt"/>
              </a:rPr>
              <a:t>Ejecución</a:t>
            </a:r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6852631-0857-531C-68E1-69BE6C618E9F}"/>
              </a:ext>
            </a:extLst>
          </p:cNvPr>
          <p:cNvSpPr txBox="1">
            <a:spLocks/>
          </p:cNvSpPr>
          <p:nvPr/>
        </p:nvSpPr>
        <p:spPr>
          <a:xfrm>
            <a:off x="544162" y="3333638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dirty="0">
                <a:latin typeface="Times New Roman"/>
                <a:ea typeface="+mj-lt"/>
                <a:cs typeface="Times New Roman"/>
              </a:rPr>
              <a:t>7.Envíos pendientes agrupados por Clientes.</a:t>
            </a:r>
            <a:endParaRPr lang="es-ES" sz="3600" dirty="0">
              <a:latin typeface="Times New Roman"/>
              <a:cs typeface="Times New Roman"/>
            </a:endParaRPr>
          </a:p>
        </p:txBody>
      </p:sp>
      <p:pic>
        <p:nvPicPr>
          <p:cNvPr id="6" name="Imagen 5" descr="Tabla&#10;&#10;Descripción generada automáticamente">
            <a:extLst>
              <a:ext uri="{FF2B5EF4-FFF2-40B4-BE49-F238E27FC236}">
                <a16:creationId xmlns:a16="http://schemas.microsoft.com/office/drawing/2014/main" id="{4E9D690A-D2F0-9477-9185-03471F821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965" y="2766294"/>
            <a:ext cx="4534259" cy="319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5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40C6392-37F2-E719-99F4-1181E35A5321}"/>
              </a:ext>
            </a:extLst>
          </p:cNvPr>
          <p:cNvSpPr txBox="1">
            <a:spLocks/>
          </p:cNvSpPr>
          <p:nvPr/>
        </p:nvSpPr>
        <p:spPr>
          <a:xfrm>
            <a:off x="1183439" y="280993"/>
            <a:ext cx="9815809" cy="741563"/>
          </a:xfrm>
          <a:prstGeom prst="rect">
            <a:avLst/>
          </a:prstGeom>
          <a:ln>
            <a:noFill/>
          </a:ln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b="1" i="1" dirty="0">
                <a:solidFill>
                  <a:schemeClr val="bg1"/>
                </a:solidFill>
                <a:latin typeface="Times New Roman"/>
                <a:cs typeface="Times New Roman"/>
              </a:rPr>
              <a:t>Encriptar contraseñas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5A68C37-B67B-5D02-BCE6-101E90554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64" y="2437591"/>
            <a:ext cx="6747834" cy="379436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FAA0DE6-4D7E-3027-6B90-D8892BD73BD6}"/>
              </a:ext>
            </a:extLst>
          </p:cNvPr>
          <p:cNvSpPr txBox="1">
            <a:spLocks/>
          </p:cNvSpPr>
          <p:nvPr/>
        </p:nvSpPr>
        <p:spPr>
          <a:xfrm>
            <a:off x="682614" y="1714457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2800" dirty="0">
                <a:latin typeface="Times New Roman"/>
                <a:ea typeface="+mj-lt"/>
                <a:cs typeface="+mj-lt"/>
              </a:rPr>
              <a:t>Tabla Clientes, sin encriptar.</a:t>
            </a:r>
            <a:endParaRPr lang="es-ES" sz="2800">
              <a:cs typeface="Calibri Light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7FCE998-A621-E1BE-CA52-0C3B24F3E116}"/>
              </a:ext>
            </a:extLst>
          </p:cNvPr>
          <p:cNvSpPr txBox="1">
            <a:spLocks/>
          </p:cNvSpPr>
          <p:nvPr/>
        </p:nvSpPr>
        <p:spPr>
          <a:xfrm>
            <a:off x="7080538" y="3425362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2800" dirty="0">
                <a:latin typeface="Times New Roman"/>
                <a:ea typeface="+mj-lt"/>
                <a:cs typeface="+mj-lt"/>
              </a:rPr>
              <a:t>Código.</a:t>
            </a:r>
            <a:endParaRPr lang="es-ES" sz="2800" dirty="0">
              <a:cs typeface="Calibri Light"/>
            </a:endParaRPr>
          </a:p>
        </p:txBody>
      </p:sp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CE356FD7-76E2-B273-5A53-DC6FCFC9F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119" y="4083619"/>
            <a:ext cx="335316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49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E75F1-F343-8856-BC69-4BB6B82BF3E4}"/>
              </a:ext>
            </a:extLst>
          </p:cNvPr>
          <p:cNvSpPr txBox="1">
            <a:spLocks/>
          </p:cNvSpPr>
          <p:nvPr/>
        </p:nvSpPr>
        <p:spPr>
          <a:xfrm>
            <a:off x="260293" y="298366"/>
            <a:ext cx="9815809" cy="741563"/>
          </a:xfrm>
          <a:prstGeom prst="rect">
            <a:avLst/>
          </a:prstGeom>
          <a:ln>
            <a:noFill/>
          </a:ln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="1" i="1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D681FCD-A1E5-56EB-FE24-DB0E128D6525}"/>
              </a:ext>
            </a:extLst>
          </p:cNvPr>
          <p:cNvSpPr txBox="1">
            <a:spLocks/>
          </p:cNvSpPr>
          <p:nvPr/>
        </p:nvSpPr>
        <p:spPr>
          <a:xfrm>
            <a:off x="3044854" y="298616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b="1" i="1">
                <a:latin typeface="Times New Roman"/>
                <a:cs typeface="Times New Roman"/>
              </a:rPr>
              <a:t>Consultas </a:t>
            </a:r>
            <a:endParaRPr lang="es-ES" sz="3600" b="1" i="1" dirty="0">
              <a:latin typeface="Times New Roman"/>
              <a:cs typeface="Times New Roman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8ACFE92-3AE0-4F81-24F5-013DAB359EB0}"/>
              </a:ext>
            </a:extLst>
          </p:cNvPr>
          <p:cNvSpPr txBox="1">
            <a:spLocks/>
          </p:cNvSpPr>
          <p:nvPr/>
        </p:nvSpPr>
        <p:spPr>
          <a:xfrm>
            <a:off x="5997973" y="2952372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dirty="0">
                <a:latin typeface="Times New Roman"/>
                <a:ea typeface="+mj-lt"/>
                <a:cs typeface="+mj-lt"/>
              </a:rPr>
              <a:t>8.Resumen de Envíos por Estado y Método de Envío.</a:t>
            </a:r>
            <a:endParaRPr lang="es-ES" sz="3600" dirty="0">
              <a:latin typeface="Times New Roman"/>
              <a:cs typeface="Calibri Light"/>
            </a:endParaRPr>
          </a:p>
          <a:p>
            <a:pPr algn="ctr">
              <a:defRPr/>
            </a:pPr>
            <a:endParaRPr lang="es-ES" sz="3600" dirty="0">
              <a:latin typeface="Times New Roman"/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260C4AA-7AE0-EA4C-C62A-EE8E98760F03}"/>
              </a:ext>
            </a:extLst>
          </p:cNvPr>
          <p:cNvSpPr txBox="1">
            <a:spLocks/>
          </p:cNvSpPr>
          <p:nvPr/>
        </p:nvSpPr>
        <p:spPr>
          <a:xfrm>
            <a:off x="165029" y="2002005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dirty="0">
                <a:latin typeface="Times New Roman"/>
                <a:ea typeface="+mj-lt"/>
                <a:cs typeface="+mj-lt"/>
              </a:rPr>
              <a:t>Código</a:t>
            </a:r>
            <a:endParaRPr lang="es-ES" dirty="0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30A57DBA-61B4-9955-F68B-D7A743AD9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90" y="2765665"/>
            <a:ext cx="4981575" cy="193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4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E75F1-F343-8856-BC69-4BB6B82BF3E4}"/>
              </a:ext>
            </a:extLst>
          </p:cNvPr>
          <p:cNvSpPr txBox="1">
            <a:spLocks/>
          </p:cNvSpPr>
          <p:nvPr/>
        </p:nvSpPr>
        <p:spPr>
          <a:xfrm>
            <a:off x="260293" y="298366"/>
            <a:ext cx="9815809" cy="741563"/>
          </a:xfrm>
          <a:prstGeom prst="rect">
            <a:avLst/>
          </a:prstGeom>
          <a:ln>
            <a:noFill/>
          </a:ln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="1" i="1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D681FCD-A1E5-56EB-FE24-DB0E128D6525}"/>
              </a:ext>
            </a:extLst>
          </p:cNvPr>
          <p:cNvSpPr txBox="1">
            <a:spLocks/>
          </p:cNvSpPr>
          <p:nvPr/>
        </p:nvSpPr>
        <p:spPr>
          <a:xfrm>
            <a:off x="3115410" y="298616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b="1" i="1">
                <a:latin typeface="Times New Roman"/>
                <a:cs typeface="Times New Roman"/>
              </a:rPr>
              <a:t>Consultas </a:t>
            </a:r>
            <a:endParaRPr lang="es-ES" sz="3600" b="1" i="1" dirty="0">
              <a:latin typeface="Times New Roman"/>
              <a:cs typeface="Times New Roman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260C4AA-7AE0-EA4C-C62A-EE8E98760F03}"/>
              </a:ext>
            </a:extLst>
          </p:cNvPr>
          <p:cNvSpPr txBox="1">
            <a:spLocks/>
          </p:cNvSpPr>
          <p:nvPr/>
        </p:nvSpPr>
        <p:spPr>
          <a:xfrm>
            <a:off x="5611917" y="2002006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dirty="0">
                <a:latin typeface="Times New Roman"/>
                <a:ea typeface="+mj-lt"/>
                <a:cs typeface="+mj-lt"/>
              </a:rPr>
              <a:t>Ejecución</a:t>
            </a:r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6852631-0857-531C-68E1-69BE6C618E9F}"/>
              </a:ext>
            </a:extLst>
          </p:cNvPr>
          <p:cNvSpPr txBox="1">
            <a:spLocks/>
          </p:cNvSpPr>
          <p:nvPr/>
        </p:nvSpPr>
        <p:spPr>
          <a:xfrm>
            <a:off x="544162" y="3333638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dirty="0">
                <a:latin typeface="Times New Roman"/>
                <a:ea typeface="+mj-lt"/>
                <a:cs typeface="Times New Roman"/>
              </a:rPr>
              <a:t>8.Resumen de Envíos por Estado y Método de Envío.</a:t>
            </a:r>
          </a:p>
          <a:p>
            <a:pPr algn="ctr">
              <a:defRPr/>
            </a:pPr>
            <a:endParaRPr lang="es-ES" sz="3600" dirty="0">
              <a:latin typeface="Times New Roman"/>
              <a:cs typeface="Times New Roman"/>
            </a:endParaRPr>
          </a:p>
        </p:txBody>
      </p:sp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E3BEDA95-EDBF-B6A3-EFAD-6AF5C1D25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730" y="2790825"/>
            <a:ext cx="4511974" cy="215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05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E75F1-F343-8856-BC69-4BB6B82BF3E4}"/>
              </a:ext>
            </a:extLst>
          </p:cNvPr>
          <p:cNvSpPr txBox="1">
            <a:spLocks/>
          </p:cNvSpPr>
          <p:nvPr/>
        </p:nvSpPr>
        <p:spPr>
          <a:xfrm>
            <a:off x="260293" y="298366"/>
            <a:ext cx="9815809" cy="741563"/>
          </a:xfrm>
          <a:prstGeom prst="rect">
            <a:avLst/>
          </a:prstGeom>
          <a:ln>
            <a:noFill/>
          </a:ln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="1" i="1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D681FCD-A1E5-56EB-FE24-DB0E128D6525}"/>
              </a:ext>
            </a:extLst>
          </p:cNvPr>
          <p:cNvSpPr txBox="1">
            <a:spLocks/>
          </p:cNvSpPr>
          <p:nvPr/>
        </p:nvSpPr>
        <p:spPr>
          <a:xfrm>
            <a:off x="3044854" y="298616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b="1" i="1">
                <a:latin typeface="Times New Roman"/>
                <a:cs typeface="Times New Roman"/>
              </a:rPr>
              <a:t>Consultas </a:t>
            </a:r>
            <a:endParaRPr lang="es-ES" sz="3600" b="1" i="1" dirty="0">
              <a:latin typeface="Times New Roman"/>
              <a:cs typeface="Times New Roman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8ACFE92-3AE0-4F81-24F5-013DAB359EB0}"/>
              </a:ext>
            </a:extLst>
          </p:cNvPr>
          <p:cNvSpPr txBox="1">
            <a:spLocks/>
          </p:cNvSpPr>
          <p:nvPr/>
        </p:nvSpPr>
        <p:spPr>
          <a:xfrm>
            <a:off x="5997973" y="2952372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dirty="0">
                <a:latin typeface="Times New Roman"/>
                <a:ea typeface="+mj-lt"/>
                <a:cs typeface="+mj-lt"/>
              </a:rPr>
              <a:t>9.Cantidad de Productos por Categoría y Estado.</a:t>
            </a:r>
            <a:endParaRPr lang="es-ES" dirty="0"/>
          </a:p>
          <a:p>
            <a:pPr algn="ctr">
              <a:defRPr/>
            </a:pPr>
            <a:endParaRPr lang="es-ES" sz="3600" dirty="0">
              <a:latin typeface="Times New Roman"/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260C4AA-7AE0-EA4C-C62A-EE8E98760F03}"/>
              </a:ext>
            </a:extLst>
          </p:cNvPr>
          <p:cNvSpPr txBox="1">
            <a:spLocks/>
          </p:cNvSpPr>
          <p:nvPr/>
        </p:nvSpPr>
        <p:spPr>
          <a:xfrm>
            <a:off x="165029" y="2002005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dirty="0">
                <a:latin typeface="Times New Roman"/>
                <a:ea typeface="+mj-lt"/>
                <a:cs typeface="+mj-lt"/>
              </a:rPr>
              <a:t>Código</a:t>
            </a:r>
            <a:endParaRPr lang="es-ES" dirty="0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2FB89E7B-984B-F3B4-7E46-484FE0225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35" y="2694228"/>
            <a:ext cx="4931614" cy="158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83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E75F1-F343-8856-BC69-4BB6B82BF3E4}"/>
              </a:ext>
            </a:extLst>
          </p:cNvPr>
          <p:cNvSpPr txBox="1">
            <a:spLocks/>
          </p:cNvSpPr>
          <p:nvPr/>
        </p:nvSpPr>
        <p:spPr>
          <a:xfrm>
            <a:off x="260293" y="298366"/>
            <a:ext cx="9815809" cy="741563"/>
          </a:xfrm>
          <a:prstGeom prst="rect">
            <a:avLst/>
          </a:prstGeom>
          <a:ln>
            <a:noFill/>
          </a:ln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="1" i="1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D681FCD-A1E5-56EB-FE24-DB0E128D6525}"/>
              </a:ext>
            </a:extLst>
          </p:cNvPr>
          <p:cNvSpPr txBox="1">
            <a:spLocks/>
          </p:cNvSpPr>
          <p:nvPr/>
        </p:nvSpPr>
        <p:spPr>
          <a:xfrm>
            <a:off x="3115410" y="298616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b="1" i="1">
                <a:latin typeface="Times New Roman"/>
                <a:cs typeface="Times New Roman"/>
              </a:rPr>
              <a:t>Consultas </a:t>
            </a:r>
            <a:endParaRPr lang="es-ES" sz="3600" b="1" i="1" dirty="0">
              <a:latin typeface="Times New Roman"/>
              <a:cs typeface="Times New Roman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260C4AA-7AE0-EA4C-C62A-EE8E98760F03}"/>
              </a:ext>
            </a:extLst>
          </p:cNvPr>
          <p:cNvSpPr txBox="1">
            <a:spLocks/>
          </p:cNvSpPr>
          <p:nvPr/>
        </p:nvSpPr>
        <p:spPr>
          <a:xfrm>
            <a:off x="5611917" y="2002006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dirty="0">
                <a:latin typeface="Times New Roman"/>
                <a:ea typeface="+mj-lt"/>
                <a:cs typeface="+mj-lt"/>
              </a:rPr>
              <a:t>Ejecución</a:t>
            </a:r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6852631-0857-531C-68E1-69BE6C618E9F}"/>
              </a:ext>
            </a:extLst>
          </p:cNvPr>
          <p:cNvSpPr txBox="1">
            <a:spLocks/>
          </p:cNvSpPr>
          <p:nvPr/>
        </p:nvSpPr>
        <p:spPr>
          <a:xfrm>
            <a:off x="544162" y="3333638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dirty="0">
                <a:latin typeface="Times New Roman"/>
                <a:ea typeface="+mj-lt"/>
                <a:cs typeface="Times New Roman"/>
              </a:rPr>
              <a:t>9.Cantidad de Productos por Categoría y Estado.</a:t>
            </a:r>
            <a:endParaRPr lang="es-ES" sz="3600" dirty="0">
              <a:latin typeface="Times New Roman"/>
              <a:cs typeface="Times New Roman"/>
            </a:endParaRPr>
          </a:p>
        </p:txBody>
      </p:sp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D2765A63-6A1A-0807-9D89-DCB3A9C26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062" y="2537065"/>
            <a:ext cx="3946405" cy="330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0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E75F1-F343-8856-BC69-4BB6B82BF3E4}"/>
              </a:ext>
            </a:extLst>
          </p:cNvPr>
          <p:cNvSpPr txBox="1">
            <a:spLocks/>
          </p:cNvSpPr>
          <p:nvPr/>
        </p:nvSpPr>
        <p:spPr>
          <a:xfrm>
            <a:off x="260293" y="298366"/>
            <a:ext cx="9815809" cy="741563"/>
          </a:xfrm>
          <a:prstGeom prst="rect">
            <a:avLst/>
          </a:prstGeom>
          <a:ln>
            <a:noFill/>
          </a:ln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="1" i="1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D681FCD-A1E5-56EB-FE24-DB0E128D6525}"/>
              </a:ext>
            </a:extLst>
          </p:cNvPr>
          <p:cNvSpPr txBox="1">
            <a:spLocks/>
          </p:cNvSpPr>
          <p:nvPr/>
        </p:nvSpPr>
        <p:spPr>
          <a:xfrm>
            <a:off x="3044854" y="298616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b="1" i="1">
                <a:latin typeface="Times New Roman"/>
                <a:cs typeface="Times New Roman"/>
              </a:rPr>
              <a:t>Consultas </a:t>
            </a:r>
            <a:endParaRPr lang="es-ES" sz="3600" b="1" i="1" dirty="0">
              <a:latin typeface="Times New Roman"/>
              <a:cs typeface="Times New Roman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8ACFE92-3AE0-4F81-24F5-013DAB359EB0}"/>
              </a:ext>
            </a:extLst>
          </p:cNvPr>
          <p:cNvSpPr txBox="1">
            <a:spLocks/>
          </p:cNvSpPr>
          <p:nvPr/>
        </p:nvSpPr>
        <p:spPr>
          <a:xfrm>
            <a:off x="5997973" y="2952372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dirty="0">
                <a:latin typeface="Times New Roman"/>
                <a:ea typeface="+mj-lt"/>
                <a:cs typeface="+mj-lt"/>
              </a:rPr>
              <a:t>10.Productos sin Ventas en el Último año.</a:t>
            </a:r>
            <a:endParaRPr lang="es-ES" sz="3600" dirty="0">
              <a:latin typeface="Times New Roman"/>
              <a:cs typeface="Calibri Light"/>
            </a:endParaRPr>
          </a:p>
          <a:p>
            <a:pPr algn="ctr">
              <a:defRPr/>
            </a:pPr>
            <a:endParaRPr lang="es-ES" sz="3600" dirty="0">
              <a:latin typeface="Times New Roman"/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260C4AA-7AE0-EA4C-C62A-EE8E98760F03}"/>
              </a:ext>
            </a:extLst>
          </p:cNvPr>
          <p:cNvSpPr txBox="1">
            <a:spLocks/>
          </p:cNvSpPr>
          <p:nvPr/>
        </p:nvSpPr>
        <p:spPr>
          <a:xfrm>
            <a:off x="165029" y="2002005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dirty="0">
                <a:latin typeface="Times New Roman"/>
                <a:ea typeface="+mj-lt"/>
                <a:cs typeface="+mj-lt"/>
              </a:rPr>
              <a:t>Código</a:t>
            </a:r>
            <a:endParaRPr lang="es-ES" dirty="0"/>
          </a:p>
        </p:txBody>
      </p:sp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8CD5382-6E3B-3E3B-3831-E0DE9D098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83" y="2720286"/>
            <a:ext cx="5679956" cy="243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08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E75F1-F343-8856-BC69-4BB6B82BF3E4}"/>
              </a:ext>
            </a:extLst>
          </p:cNvPr>
          <p:cNvSpPr txBox="1">
            <a:spLocks/>
          </p:cNvSpPr>
          <p:nvPr/>
        </p:nvSpPr>
        <p:spPr>
          <a:xfrm>
            <a:off x="260293" y="298366"/>
            <a:ext cx="9815809" cy="741563"/>
          </a:xfrm>
          <a:prstGeom prst="rect">
            <a:avLst/>
          </a:prstGeom>
          <a:ln>
            <a:noFill/>
          </a:ln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="1" i="1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D681FCD-A1E5-56EB-FE24-DB0E128D6525}"/>
              </a:ext>
            </a:extLst>
          </p:cNvPr>
          <p:cNvSpPr txBox="1">
            <a:spLocks/>
          </p:cNvSpPr>
          <p:nvPr/>
        </p:nvSpPr>
        <p:spPr>
          <a:xfrm>
            <a:off x="3115410" y="298616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b="1" i="1">
                <a:latin typeface="Times New Roman"/>
                <a:cs typeface="Times New Roman"/>
              </a:rPr>
              <a:t>Consultas </a:t>
            </a:r>
            <a:endParaRPr lang="es-ES" sz="3600" b="1" i="1" dirty="0">
              <a:latin typeface="Times New Roman"/>
              <a:cs typeface="Times New Roman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260C4AA-7AE0-EA4C-C62A-EE8E98760F03}"/>
              </a:ext>
            </a:extLst>
          </p:cNvPr>
          <p:cNvSpPr txBox="1">
            <a:spLocks/>
          </p:cNvSpPr>
          <p:nvPr/>
        </p:nvSpPr>
        <p:spPr>
          <a:xfrm>
            <a:off x="5611917" y="2002006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dirty="0">
                <a:latin typeface="Times New Roman"/>
                <a:ea typeface="+mj-lt"/>
                <a:cs typeface="+mj-lt"/>
              </a:rPr>
              <a:t>Ejecución</a:t>
            </a:r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6852631-0857-531C-68E1-69BE6C618E9F}"/>
              </a:ext>
            </a:extLst>
          </p:cNvPr>
          <p:cNvSpPr txBox="1">
            <a:spLocks/>
          </p:cNvSpPr>
          <p:nvPr/>
        </p:nvSpPr>
        <p:spPr>
          <a:xfrm>
            <a:off x="544162" y="3333638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>
                <a:latin typeface="Times New Roman"/>
                <a:ea typeface="+mj-lt"/>
                <a:cs typeface="Times New Roman"/>
              </a:rPr>
              <a:t>10.Productos sin Ventas en el Último año.</a:t>
            </a:r>
          </a:p>
          <a:p>
            <a:pPr algn="ctr">
              <a:defRPr/>
            </a:pPr>
            <a:endParaRPr lang="es-ES" sz="3600" dirty="0">
              <a:latin typeface="Times New Roman"/>
              <a:cs typeface="Times New Roman"/>
            </a:endParaRPr>
          </a:p>
        </p:txBody>
      </p:sp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63617C5-80AF-833C-71F7-EB7EED704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868" y="2745087"/>
            <a:ext cx="4733925" cy="271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32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62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40C6392-37F2-E719-99F4-1181E35A5321}"/>
              </a:ext>
            </a:extLst>
          </p:cNvPr>
          <p:cNvSpPr txBox="1">
            <a:spLocks/>
          </p:cNvSpPr>
          <p:nvPr/>
        </p:nvSpPr>
        <p:spPr>
          <a:xfrm>
            <a:off x="1183439" y="280993"/>
            <a:ext cx="9815809" cy="741563"/>
          </a:xfrm>
          <a:prstGeom prst="rect">
            <a:avLst/>
          </a:prstGeom>
          <a:ln>
            <a:noFill/>
          </a:ln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b="1" i="1" dirty="0">
                <a:solidFill>
                  <a:schemeClr val="bg1"/>
                </a:solidFill>
                <a:latin typeface="Times New Roman"/>
                <a:cs typeface="Times New Roman"/>
              </a:rPr>
              <a:t>Encriptar contraseñas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582FAD2-BD8E-B55F-3272-85B4A7A36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868" y="1882804"/>
            <a:ext cx="9495886" cy="4717032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55D9038D-047D-5C63-3399-860B97A52B01}"/>
              </a:ext>
            </a:extLst>
          </p:cNvPr>
          <p:cNvSpPr txBox="1">
            <a:spLocks/>
          </p:cNvSpPr>
          <p:nvPr/>
        </p:nvSpPr>
        <p:spPr>
          <a:xfrm>
            <a:off x="3198651" y="1355022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2800" dirty="0">
                <a:latin typeface="Times New Roman"/>
                <a:ea typeface="+mj-lt"/>
                <a:cs typeface="+mj-lt"/>
              </a:rPr>
              <a:t>Resultado de la ejecución</a:t>
            </a:r>
            <a:endParaRPr lang="es-ES" sz="2800" dirty="0">
              <a:latin typeface="Times New Roman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08411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40C6392-37F2-E719-99F4-1181E35A5321}"/>
              </a:ext>
            </a:extLst>
          </p:cNvPr>
          <p:cNvSpPr txBox="1">
            <a:spLocks/>
          </p:cNvSpPr>
          <p:nvPr/>
        </p:nvSpPr>
        <p:spPr>
          <a:xfrm>
            <a:off x="1183439" y="280993"/>
            <a:ext cx="9815809" cy="741563"/>
          </a:xfrm>
          <a:prstGeom prst="rect">
            <a:avLst/>
          </a:prstGeom>
          <a:ln>
            <a:noFill/>
          </a:ln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b="1" i="1" dirty="0">
                <a:solidFill>
                  <a:schemeClr val="bg1"/>
                </a:solidFill>
                <a:latin typeface="Times New Roman"/>
                <a:cs typeface="Times New Roman"/>
              </a:rPr>
              <a:t>Desencriptar contraseñas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5D9038D-047D-5C63-3399-860B97A52B01}"/>
              </a:ext>
            </a:extLst>
          </p:cNvPr>
          <p:cNvSpPr txBox="1">
            <a:spLocks/>
          </p:cNvSpPr>
          <p:nvPr/>
        </p:nvSpPr>
        <p:spPr>
          <a:xfrm>
            <a:off x="2968613" y="1455664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2800" dirty="0">
                <a:latin typeface="Times New Roman"/>
                <a:ea typeface="+mj-lt"/>
                <a:cs typeface="+mj-lt"/>
              </a:rPr>
              <a:t>Encriptado.</a:t>
            </a:r>
            <a:endParaRPr lang="es-ES" dirty="0"/>
          </a:p>
        </p:txBody>
      </p:sp>
      <p:pic>
        <p:nvPicPr>
          <p:cNvPr id="7" name="Imagen 6" descr="Tabla&#10;&#10;Descripción generada automáticamente">
            <a:extLst>
              <a:ext uri="{FF2B5EF4-FFF2-40B4-BE49-F238E27FC236}">
                <a16:creationId xmlns:a16="http://schemas.microsoft.com/office/drawing/2014/main" id="{45E37E64-F5A4-BF54-EC24-226CDEC75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395" y="2213483"/>
            <a:ext cx="7166755" cy="435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5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40C6392-37F2-E719-99F4-1181E35A5321}"/>
              </a:ext>
            </a:extLst>
          </p:cNvPr>
          <p:cNvSpPr txBox="1">
            <a:spLocks/>
          </p:cNvSpPr>
          <p:nvPr/>
        </p:nvSpPr>
        <p:spPr>
          <a:xfrm>
            <a:off x="1183439" y="280993"/>
            <a:ext cx="9815809" cy="741563"/>
          </a:xfrm>
          <a:prstGeom prst="rect">
            <a:avLst/>
          </a:prstGeom>
          <a:ln>
            <a:noFill/>
          </a:ln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b="1" i="1" dirty="0">
                <a:solidFill>
                  <a:schemeClr val="bg1"/>
                </a:solidFill>
                <a:latin typeface="Times New Roman"/>
                <a:cs typeface="Times New Roman"/>
              </a:rPr>
              <a:t>Encriptar contraseñas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5D9038D-047D-5C63-3399-860B97A52B01}"/>
              </a:ext>
            </a:extLst>
          </p:cNvPr>
          <p:cNvSpPr txBox="1">
            <a:spLocks/>
          </p:cNvSpPr>
          <p:nvPr/>
        </p:nvSpPr>
        <p:spPr>
          <a:xfrm>
            <a:off x="5384009" y="1829475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2800" dirty="0">
                <a:latin typeface="Times New Roman"/>
                <a:ea typeface="+mj-lt"/>
                <a:cs typeface="+mj-lt"/>
              </a:rPr>
              <a:t>Resultado de la ejecución</a:t>
            </a:r>
            <a:endParaRPr lang="es-ES" sz="2800" dirty="0">
              <a:latin typeface="Times New Roman"/>
              <a:cs typeface="Calibri Light"/>
            </a:endParaRPr>
          </a:p>
        </p:txBody>
      </p:sp>
      <p:pic>
        <p:nvPicPr>
          <p:cNvPr id="3" name="Imagen 2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D78E1310-3568-E999-5CC6-8284B357A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556" y="2503958"/>
            <a:ext cx="3271747" cy="3918550"/>
          </a:xfrm>
          <a:prstGeom prst="rect">
            <a:avLst/>
          </a:prstGeom>
        </p:spPr>
      </p:pic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FE1426E1-6835-AD22-8B40-0BB1C78E8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940" y="3593531"/>
            <a:ext cx="4399292" cy="547957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16CBB115-5568-FFBC-7D44-4C6F0406269E}"/>
              </a:ext>
            </a:extLst>
          </p:cNvPr>
          <p:cNvSpPr txBox="1">
            <a:spLocks/>
          </p:cNvSpPr>
          <p:nvPr/>
        </p:nvSpPr>
        <p:spPr>
          <a:xfrm>
            <a:off x="495707" y="2936531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2800" dirty="0">
                <a:latin typeface="Times New Roman"/>
                <a:ea typeface="+mj-lt"/>
                <a:cs typeface="+mj-lt"/>
              </a:rPr>
              <a:t>Código.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7317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E75F1-F343-8856-BC69-4BB6B82BF3E4}"/>
              </a:ext>
            </a:extLst>
          </p:cNvPr>
          <p:cNvSpPr txBox="1">
            <a:spLocks/>
          </p:cNvSpPr>
          <p:nvPr/>
        </p:nvSpPr>
        <p:spPr>
          <a:xfrm>
            <a:off x="260293" y="298366"/>
            <a:ext cx="9815809" cy="741563"/>
          </a:xfrm>
          <a:prstGeom prst="rect">
            <a:avLst/>
          </a:prstGeom>
          <a:ln>
            <a:noFill/>
          </a:ln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="1" i="1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D681FCD-A1E5-56EB-FE24-DB0E128D6525}"/>
              </a:ext>
            </a:extLst>
          </p:cNvPr>
          <p:cNvSpPr txBox="1">
            <a:spLocks/>
          </p:cNvSpPr>
          <p:nvPr/>
        </p:nvSpPr>
        <p:spPr>
          <a:xfrm>
            <a:off x="3044854" y="298616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b="1" i="1" dirty="0">
                <a:latin typeface="Times New Roman"/>
                <a:cs typeface="Times New Roman"/>
              </a:rPr>
              <a:t>Consultas 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8ACFE92-3AE0-4F81-24F5-013DAB359EB0}"/>
              </a:ext>
            </a:extLst>
          </p:cNvPr>
          <p:cNvSpPr txBox="1">
            <a:spLocks/>
          </p:cNvSpPr>
          <p:nvPr/>
        </p:nvSpPr>
        <p:spPr>
          <a:xfrm>
            <a:off x="5997973" y="2952372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dirty="0">
                <a:latin typeface="Times New Roman"/>
                <a:ea typeface="+mj-lt"/>
                <a:cs typeface="+mj-lt"/>
              </a:rPr>
              <a:t>1. </a:t>
            </a:r>
            <a:r>
              <a:rPr lang="es-ES" sz="3600" dirty="0">
                <a:solidFill>
                  <a:srgbClr val="111111"/>
                </a:solidFill>
                <a:latin typeface="Times New Roman"/>
                <a:ea typeface="+mj-lt"/>
                <a:cs typeface="+mj-lt"/>
              </a:rPr>
              <a:t>Obtener el promedio de ventas por categoría de producto</a:t>
            </a:r>
            <a:endParaRPr lang="es-ES" sz="3600">
              <a:latin typeface="Times New Roman"/>
              <a:cs typeface="Times New Roman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260C4AA-7AE0-EA4C-C62A-EE8E98760F03}"/>
              </a:ext>
            </a:extLst>
          </p:cNvPr>
          <p:cNvSpPr txBox="1">
            <a:spLocks/>
          </p:cNvSpPr>
          <p:nvPr/>
        </p:nvSpPr>
        <p:spPr>
          <a:xfrm>
            <a:off x="165029" y="2002005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dirty="0">
                <a:latin typeface="Times New Roman"/>
                <a:ea typeface="+mj-lt"/>
                <a:cs typeface="+mj-lt"/>
              </a:rPr>
              <a:t>Código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F59A00B-D740-7ECA-E8F2-44863D956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83" y="2685344"/>
            <a:ext cx="52673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78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E75F1-F343-8856-BC69-4BB6B82BF3E4}"/>
              </a:ext>
            </a:extLst>
          </p:cNvPr>
          <p:cNvSpPr txBox="1">
            <a:spLocks/>
          </p:cNvSpPr>
          <p:nvPr/>
        </p:nvSpPr>
        <p:spPr>
          <a:xfrm>
            <a:off x="260293" y="298366"/>
            <a:ext cx="9815809" cy="741563"/>
          </a:xfrm>
          <a:prstGeom prst="rect">
            <a:avLst/>
          </a:prstGeom>
          <a:ln>
            <a:noFill/>
          </a:ln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="1" i="1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D681FCD-A1E5-56EB-FE24-DB0E128D6525}"/>
              </a:ext>
            </a:extLst>
          </p:cNvPr>
          <p:cNvSpPr txBox="1">
            <a:spLocks/>
          </p:cNvSpPr>
          <p:nvPr/>
        </p:nvSpPr>
        <p:spPr>
          <a:xfrm>
            <a:off x="3115410" y="298616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b="1" i="1">
                <a:latin typeface="Times New Roman"/>
                <a:cs typeface="Times New Roman"/>
              </a:rPr>
              <a:t>Consultas </a:t>
            </a:r>
            <a:endParaRPr lang="es-ES" sz="3600" b="1" i="1" dirty="0">
              <a:latin typeface="Times New Roman"/>
              <a:cs typeface="Times New Roman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260C4AA-7AE0-EA4C-C62A-EE8E98760F03}"/>
              </a:ext>
            </a:extLst>
          </p:cNvPr>
          <p:cNvSpPr txBox="1">
            <a:spLocks/>
          </p:cNvSpPr>
          <p:nvPr/>
        </p:nvSpPr>
        <p:spPr>
          <a:xfrm>
            <a:off x="5414362" y="1917339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dirty="0">
                <a:latin typeface="Times New Roman"/>
                <a:ea typeface="+mj-lt"/>
                <a:cs typeface="+mj-lt"/>
              </a:rPr>
              <a:t>Ejecución</a:t>
            </a:r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6852631-0857-531C-68E1-69BE6C618E9F}"/>
              </a:ext>
            </a:extLst>
          </p:cNvPr>
          <p:cNvSpPr txBox="1">
            <a:spLocks/>
          </p:cNvSpPr>
          <p:nvPr/>
        </p:nvSpPr>
        <p:spPr>
          <a:xfrm>
            <a:off x="155973" y="3319261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dirty="0">
                <a:latin typeface="Times New Roman"/>
                <a:ea typeface="+mj-lt"/>
                <a:cs typeface="+mj-lt"/>
              </a:rPr>
              <a:t>1. </a:t>
            </a:r>
            <a:r>
              <a:rPr lang="es-ES" sz="3600" dirty="0">
                <a:solidFill>
                  <a:srgbClr val="111111"/>
                </a:solidFill>
                <a:latin typeface="Times New Roman"/>
                <a:ea typeface="+mj-lt"/>
                <a:cs typeface="+mj-lt"/>
              </a:rPr>
              <a:t>Obtener el promedio de ventas por categoría de producto</a:t>
            </a:r>
            <a:endParaRPr lang="es-ES" sz="3600">
              <a:latin typeface="Times New Roman"/>
              <a:cs typeface="Times New Roman"/>
            </a:endParaRPr>
          </a:p>
        </p:txBody>
      </p:sp>
      <p:pic>
        <p:nvPicPr>
          <p:cNvPr id="7" name="Imagen 6" descr="Tabla&#10;&#10;Descripción generada automáticamente">
            <a:extLst>
              <a:ext uri="{FF2B5EF4-FFF2-40B4-BE49-F238E27FC236}">
                <a16:creationId xmlns:a16="http://schemas.microsoft.com/office/drawing/2014/main" id="{94E0091F-F281-4F23-72BC-6B6A4DCA0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411" y="2579511"/>
            <a:ext cx="4026958" cy="340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89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E75F1-F343-8856-BC69-4BB6B82BF3E4}"/>
              </a:ext>
            </a:extLst>
          </p:cNvPr>
          <p:cNvSpPr txBox="1">
            <a:spLocks/>
          </p:cNvSpPr>
          <p:nvPr/>
        </p:nvSpPr>
        <p:spPr>
          <a:xfrm>
            <a:off x="260293" y="298366"/>
            <a:ext cx="9815809" cy="741563"/>
          </a:xfrm>
          <a:prstGeom prst="rect">
            <a:avLst/>
          </a:prstGeom>
          <a:ln>
            <a:noFill/>
          </a:ln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="1" i="1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D681FCD-A1E5-56EB-FE24-DB0E128D6525}"/>
              </a:ext>
            </a:extLst>
          </p:cNvPr>
          <p:cNvSpPr txBox="1">
            <a:spLocks/>
          </p:cNvSpPr>
          <p:nvPr/>
        </p:nvSpPr>
        <p:spPr>
          <a:xfrm>
            <a:off x="3044854" y="298616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b="1" i="1">
                <a:latin typeface="Times New Roman"/>
                <a:cs typeface="Times New Roman"/>
              </a:rPr>
              <a:t>Consultas </a:t>
            </a:r>
            <a:endParaRPr lang="es-ES" sz="3600" b="1" i="1" dirty="0">
              <a:latin typeface="Times New Roman"/>
              <a:cs typeface="Times New Roman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8ACFE92-3AE0-4F81-24F5-013DAB359EB0}"/>
              </a:ext>
            </a:extLst>
          </p:cNvPr>
          <p:cNvSpPr txBox="1">
            <a:spLocks/>
          </p:cNvSpPr>
          <p:nvPr/>
        </p:nvSpPr>
        <p:spPr>
          <a:xfrm>
            <a:off x="5997973" y="2952372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dirty="0">
                <a:latin typeface="Times New Roman"/>
                <a:ea typeface="+mj-lt"/>
                <a:cs typeface="+mj-lt"/>
              </a:rPr>
              <a:t>2. Obtener la lista de los productos más vendidos por categoría.</a:t>
            </a:r>
            <a:endParaRPr lang="es-ES" sz="3600" dirty="0">
              <a:solidFill>
                <a:srgbClr val="111111"/>
              </a:solidFill>
              <a:latin typeface="Times New Roman"/>
              <a:ea typeface="Calibri Light"/>
              <a:cs typeface="Calibri Light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260C4AA-7AE0-EA4C-C62A-EE8E98760F03}"/>
              </a:ext>
            </a:extLst>
          </p:cNvPr>
          <p:cNvSpPr txBox="1">
            <a:spLocks/>
          </p:cNvSpPr>
          <p:nvPr/>
        </p:nvSpPr>
        <p:spPr>
          <a:xfrm>
            <a:off x="165029" y="2002005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dirty="0">
                <a:latin typeface="Times New Roman"/>
                <a:ea typeface="+mj-lt"/>
                <a:cs typeface="+mj-lt"/>
              </a:rPr>
              <a:t>Código</a:t>
            </a:r>
            <a:endParaRPr lang="es-ES" dirty="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FADA8CED-CD68-24AA-98BB-A1856E94E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84" y="2754488"/>
            <a:ext cx="5741812" cy="264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86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E75F1-F343-8856-BC69-4BB6B82BF3E4}"/>
              </a:ext>
            </a:extLst>
          </p:cNvPr>
          <p:cNvSpPr txBox="1">
            <a:spLocks/>
          </p:cNvSpPr>
          <p:nvPr/>
        </p:nvSpPr>
        <p:spPr>
          <a:xfrm>
            <a:off x="260293" y="298366"/>
            <a:ext cx="9815809" cy="741563"/>
          </a:xfrm>
          <a:prstGeom prst="rect">
            <a:avLst/>
          </a:prstGeom>
          <a:ln>
            <a:noFill/>
          </a:ln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="1" i="1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D681FCD-A1E5-56EB-FE24-DB0E128D6525}"/>
              </a:ext>
            </a:extLst>
          </p:cNvPr>
          <p:cNvSpPr txBox="1">
            <a:spLocks/>
          </p:cNvSpPr>
          <p:nvPr/>
        </p:nvSpPr>
        <p:spPr>
          <a:xfrm>
            <a:off x="3115410" y="298616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b="1" i="1">
                <a:latin typeface="Times New Roman"/>
                <a:cs typeface="Times New Roman"/>
              </a:rPr>
              <a:t>Consultas </a:t>
            </a:r>
            <a:endParaRPr lang="es-ES" sz="3600" b="1" i="1" dirty="0">
              <a:latin typeface="Times New Roman"/>
              <a:cs typeface="Times New Roman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260C4AA-7AE0-EA4C-C62A-EE8E98760F03}"/>
              </a:ext>
            </a:extLst>
          </p:cNvPr>
          <p:cNvSpPr txBox="1">
            <a:spLocks/>
          </p:cNvSpPr>
          <p:nvPr/>
        </p:nvSpPr>
        <p:spPr>
          <a:xfrm>
            <a:off x="5611917" y="2002006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dirty="0">
                <a:latin typeface="Times New Roman"/>
                <a:ea typeface="+mj-lt"/>
                <a:cs typeface="+mj-lt"/>
              </a:rPr>
              <a:t>Ejecución</a:t>
            </a:r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6852631-0857-531C-68E1-69BE6C618E9F}"/>
              </a:ext>
            </a:extLst>
          </p:cNvPr>
          <p:cNvSpPr txBox="1">
            <a:spLocks/>
          </p:cNvSpPr>
          <p:nvPr/>
        </p:nvSpPr>
        <p:spPr>
          <a:xfrm>
            <a:off x="155973" y="3319261"/>
            <a:ext cx="5767403" cy="52787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ES" sz="3600" dirty="0">
                <a:latin typeface="Times New Roman"/>
                <a:ea typeface="+mj-lt"/>
                <a:cs typeface="Times New Roman"/>
              </a:rPr>
              <a:t>2. </a:t>
            </a:r>
            <a:r>
              <a:rPr lang="es-ES" sz="3600" dirty="0">
                <a:solidFill>
                  <a:srgbClr val="000000"/>
                </a:solidFill>
                <a:latin typeface="Times New Roman"/>
                <a:ea typeface="+mj-lt"/>
                <a:cs typeface="Times New Roman"/>
              </a:rPr>
              <a:t>Obtener la lista de los productos más vendidos por categoría.</a:t>
            </a:r>
            <a:endParaRPr lang="es-ES" dirty="0">
              <a:solidFill>
                <a:srgbClr val="000000"/>
              </a:solidFill>
              <a:cs typeface="Times New Roman"/>
            </a:endParaRPr>
          </a:p>
        </p:txBody>
      </p:sp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CB8F0D05-7DA8-7DD8-D83C-119248585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825" y="2697692"/>
            <a:ext cx="50863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370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26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revision>400</cp:revision>
  <dcterms:created xsi:type="dcterms:W3CDTF">2020-10-01T23:51:28Z</dcterms:created>
  <dcterms:modified xsi:type="dcterms:W3CDTF">2024-09-20T14:33:48Z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