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97" r:id="rId5"/>
    <p:sldId id="298" r:id="rId6"/>
    <p:sldId id="290" r:id="rId7"/>
    <p:sldId id="293" r:id="rId8"/>
    <p:sldId id="295" r:id="rId9"/>
    <p:sldId id="292" r:id="rId10"/>
    <p:sldId id="285" r:id="rId11"/>
    <p:sldId id="296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4B2"/>
    <a:srgbClr val="210535"/>
    <a:srgbClr val="141414"/>
    <a:srgbClr val="FFFFFF"/>
    <a:srgbClr val="F5D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29748-6A5C-430E-9163-8A7CFDFC4AF4}" v="249" dt="2024-02-06T14:09:59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0" y="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F4E53-E64F-4095-8C43-F629408520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6179D-20C7-4BCA-95E3-7E3F198E59F1}" type="pres">
      <dgm:prSet presAssocID="{F86F4E53-E64F-4095-8C43-F6294085206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CCEAB01-97D4-41A6-B55C-3D672718DC7A}" type="presOf" srcId="{F86F4E53-E64F-4095-8C43-F6294085206C}" destId="{8BA6179D-20C7-4BCA-95E3-7E3F198E59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6F4E53-E64F-4095-8C43-F629408520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E29A79-E881-4ACC-80BF-BD22D10E69AA}">
      <dgm:prSet phldrT="[Text]"/>
      <dgm:spPr/>
      <dgm:t>
        <a:bodyPr/>
        <a:lstStyle/>
        <a:p>
          <a:r>
            <a:rPr lang="en-US" dirty="0" err="1"/>
            <a:t>Exiftool</a:t>
          </a:r>
          <a:endParaRPr lang="en-US" dirty="0"/>
        </a:p>
      </dgm:t>
    </dgm:pt>
    <dgm:pt modelId="{AE8B0778-98B4-47B2-90E6-7B16029FE934}" type="parTrans" cxnId="{B966944F-576B-4C5F-A30B-50184E6BB321}">
      <dgm:prSet/>
      <dgm:spPr/>
      <dgm:t>
        <a:bodyPr/>
        <a:lstStyle/>
        <a:p>
          <a:endParaRPr lang="en-US"/>
        </a:p>
      </dgm:t>
    </dgm:pt>
    <dgm:pt modelId="{28599C94-9028-435F-8704-38885967DB1B}" type="sibTrans" cxnId="{B966944F-576B-4C5F-A30B-50184E6BB321}">
      <dgm:prSet/>
      <dgm:spPr/>
      <dgm:t>
        <a:bodyPr/>
        <a:lstStyle/>
        <a:p>
          <a:endParaRPr lang="en-US"/>
        </a:p>
      </dgm:t>
    </dgm:pt>
    <dgm:pt modelId="{4376FC01-3B64-4904-B8A6-F23DD29E71EE}">
      <dgm:prSet phldrT="[Text]"/>
      <dgm:spPr/>
      <dgm:t>
        <a:bodyPr/>
        <a:lstStyle/>
        <a:p>
          <a:endParaRPr lang="en-US" dirty="0"/>
        </a:p>
      </dgm:t>
    </dgm:pt>
    <dgm:pt modelId="{ED88ED8C-3AE5-437E-804E-C9A18EBF21F1}" type="parTrans" cxnId="{B29045F2-9D94-4604-9779-DD23CAB575CC}">
      <dgm:prSet/>
      <dgm:spPr/>
      <dgm:t>
        <a:bodyPr/>
        <a:lstStyle/>
        <a:p>
          <a:endParaRPr lang="en-US"/>
        </a:p>
      </dgm:t>
    </dgm:pt>
    <dgm:pt modelId="{77994F30-F19D-489A-8C70-883D1DCC3F38}" type="sibTrans" cxnId="{B29045F2-9D94-4604-9779-DD23CAB575CC}">
      <dgm:prSet/>
      <dgm:spPr/>
      <dgm:t>
        <a:bodyPr/>
        <a:lstStyle/>
        <a:p>
          <a:endParaRPr lang="en-US"/>
        </a:p>
      </dgm:t>
    </dgm:pt>
    <dgm:pt modelId="{B737D6E9-90DE-4EF5-8EEB-1B28035BBB72}">
      <dgm:prSet phldrT="[Text]"/>
      <dgm:spPr/>
      <dgm:t>
        <a:bodyPr/>
        <a:lstStyle/>
        <a:p>
          <a:r>
            <a:rPr lang="en-US" dirty="0"/>
            <a:t>Language: Python</a:t>
          </a:r>
        </a:p>
        <a:p>
          <a:r>
            <a:rPr lang="en-US"/>
            <a:t>Web Framework</a:t>
          </a:r>
          <a:r>
            <a:rPr lang="en-US" dirty="0"/>
            <a:t>: Flask</a:t>
          </a:r>
        </a:p>
      </dgm:t>
    </dgm:pt>
    <dgm:pt modelId="{3542681F-67FB-4F04-AB97-DBA3D6375082}" type="parTrans" cxnId="{B9E94849-D89E-48D6-8D51-90C0BF09C937}">
      <dgm:prSet/>
      <dgm:spPr/>
      <dgm:t>
        <a:bodyPr/>
        <a:lstStyle/>
        <a:p>
          <a:endParaRPr lang="en-US"/>
        </a:p>
      </dgm:t>
    </dgm:pt>
    <dgm:pt modelId="{761DD9C4-BB98-4156-9D79-9C824C92F2AF}" type="sibTrans" cxnId="{B9E94849-D89E-48D6-8D51-90C0BF09C937}">
      <dgm:prSet/>
      <dgm:spPr/>
      <dgm:t>
        <a:bodyPr/>
        <a:lstStyle/>
        <a:p>
          <a:endParaRPr lang="en-US"/>
        </a:p>
      </dgm:t>
    </dgm:pt>
    <dgm:pt modelId="{1500A132-82AA-4AA7-8D38-4A0F58C9D1DB}">
      <dgm:prSet phldrT="[Text]" phldr="1"/>
      <dgm:spPr/>
      <dgm:t>
        <a:bodyPr/>
        <a:lstStyle/>
        <a:p>
          <a:endParaRPr lang="en-US" dirty="0"/>
        </a:p>
      </dgm:t>
    </dgm:pt>
    <dgm:pt modelId="{3AA692B5-91EF-4241-8502-A2A8BE845B55}" type="parTrans" cxnId="{A517DAE0-D459-4B31-BA0D-C93EB39E02A9}">
      <dgm:prSet/>
      <dgm:spPr/>
      <dgm:t>
        <a:bodyPr/>
        <a:lstStyle/>
        <a:p>
          <a:endParaRPr lang="en-US"/>
        </a:p>
      </dgm:t>
    </dgm:pt>
    <dgm:pt modelId="{9509B194-AFEB-4A76-A52F-2845F027D2D7}" type="sibTrans" cxnId="{A517DAE0-D459-4B31-BA0D-C93EB39E02A9}">
      <dgm:prSet/>
      <dgm:spPr/>
      <dgm:t>
        <a:bodyPr/>
        <a:lstStyle/>
        <a:p>
          <a:endParaRPr lang="en-US"/>
        </a:p>
      </dgm:t>
    </dgm:pt>
    <dgm:pt modelId="{909C6A1C-F2A8-4381-A3D9-16BAAF3CE07A}" type="pres">
      <dgm:prSet presAssocID="{F86F4E53-E64F-4095-8C43-F6294085206C}" presName="linear" presStyleCnt="0">
        <dgm:presLayoutVars>
          <dgm:animLvl val="lvl"/>
          <dgm:resizeHandles val="exact"/>
        </dgm:presLayoutVars>
      </dgm:prSet>
      <dgm:spPr/>
    </dgm:pt>
    <dgm:pt modelId="{24EC6B26-B219-4C0A-B8DF-F61BAC008418}" type="pres">
      <dgm:prSet presAssocID="{3DE29A79-E881-4ACC-80BF-BD22D10E69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59F3E0-0027-478E-B52C-EC0706009FE8}" type="pres">
      <dgm:prSet presAssocID="{3DE29A79-E881-4ACC-80BF-BD22D10E69AA}" presName="childText" presStyleLbl="revTx" presStyleIdx="0" presStyleCnt="2">
        <dgm:presLayoutVars>
          <dgm:bulletEnabled val="1"/>
        </dgm:presLayoutVars>
      </dgm:prSet>
      <dgm:spPr/>
    </dgm:pt>
    <dgm:pt modelId="{25B6017F-3ADF-4E3E-A0CD-DE457015A628}" type="pres">
      <dgm:prSet presAssocID="{B737D6E9-90DE-4EF5-8EEB-1B28035BBB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D2CCE7-88ED-4222-8012-068E189C0D95}" type="pres">
      <dgm:prSet presAssocID="{B737D6E9-90DE-4EF5-8EEB-1B28035BBB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227520E-5CB2-4027-91C4-2094B68EEC8F}" type="presOf" srcId="{F86F4E53-E64F-4095-8C43-F6294085206C}" destId="{909C6A1C-F2A8-4381-A3D9-16BAAF3CE07A}" srcOrd="0" destOrd="0" presId="urn:microsoft.com/office/officeart/2005/8/layout/vList2"/>
    <dgm:cxn modelId="{8446731E-F346-4394-B769-14334F1DD9A5}" type="presOf" srcId="{1500A132-82AA-4AA7-8D38-4A0F58C9D1DB}" destId="{E9D2CCE7-88ED-4222-8012-068E189C0D95}" srcOrd="0" destOrd="0" presId="urn:microsoft.com/office/officeart/2005/8/layout/vList2"/>
    <dgm:cxn modelId="{24378C38-D14F-4BFC-A24E-BEA96FE1A5DA}" type="presOf" srcId="{4376FC01-3B64-4904-B8A6-F23DD29E71EE}" destId="{B459F3E0-0027-478E-B52C-EC0706009FE8}" srcOrd="0" destOrd="0" presId="urn:microsoft.com/office/officeart/2005/8/layout/vList2"/>
    <dgm:cxn modelId="{CD904C5B-DB80-4328-8B23-32BD5012EFBB}" type="presOf" srcId="{3DE29A79-E881-4ACC-80BF-BD22D10E69AA}" destId="{24EC6B26-B219-4C0A-B8DF-F61BAC008418}" srcOrd="0" destOrd="0" presId="urn:microsoft.com/office/officeart/2005/8/layout/vList2"/>
    <dgm:cxn modelId="{60D16C63-B5AC-4C40-A65D-8D39DD729EFF}" type="presOf" srcId="{B737D6E9-90DE-4EF5-8EEB-1B28035BBB72}" destId="{25B6017F-3ADF-4E3E-A0CD-DE457015A628}" srcOrd="0" destOrd="0" presId="urn:microsoft.com/office/officeart/2005/8/layout/vList2"/>
    <dgm:cxn modelId="{B9E94849-D89E-48D6-8D51-90C0BF09C937}" srcId="{F86F4E53-E64F-4095-8C43-F6294085206C}" destId="{B737D6E9-90DE-4EF5-8EEB-1B28035BBB72}" srcOrd="1" destOrd="0" parTransId="{3542681F-67FB-4F04-AB97-DBA3D6375082}" sibTransId="{761DD9C4-BB98-4156-9D79-9C824C92F2AF}"/>
    <dgm:cxn modelId="{B966944F-576B-4C5F-A30B-50184E6BB321}" srcId="{F86F4E53-E64F-4095-8C43-F6294085206C}" destId="{3DE29A79-E881-4ACC-80BF-BD22D10E69AA}" srcOrd="0" destOrd="0" parTransId="{AE8B0778-98B4-47B2-90E6-7B16029FE934}" sibTransId="{28599C94-9028-435F-8704-38885967DB1B}"/>
    <dgm:cxn modelId="{A517DAE0-D459-4B31-BA0D-C93EB39E02A9}" srcId="{B737D6E9-90DE-4EF5-8EEB-1B28035BBB72}" destId="{1500A132-82AA-4AA7-8D38-4A0F58C9D1DB}" srcOrd="0" destOrd="0" parTransId="{3AA692B5-91EF-4241-8502-A2A8BE845B55}" sibTransId="{9509B194-AFEB-4A76-A52F-2845F027D2D7}"/>
    <dgm:cxn modelId="{B29045F2-9D94-4604-9779-DD23CAB575CC}" srcId="{3DE29A79-E881-4ACC-80BF-BD22D10E69AA}" destId="{4376FC01-3B64-4904-B8A6-F23DD29E71EE}" srcOrd="0" destOrd="0" parTransId="{ED88ED8C-3AE5-437E-804E-C9A18EBF21F1}" sibTransId="{77994F30-F19D-489A-8C70-883D1DCC3F38}"/>
    <dgm:cxn modelId="{B6EDF69B-E326-4121-A2AA-C7FDBB12855F}" type="presParOf" srcId="{909C6A1C-F2A8-4381-A3D9-16BAAF3CE07A}" destId="{24EC6B26-B219-4C0A-B8DF-F61BAC008418}" srcOrd="0" destOrd="0" presId="urn:microsoft.com/office/officeart/2005/8/layout/vList2"/>
    <dgm:cxn modelId="{1C96D5DC-3039-4A42-8C9A-501F7620D5C6}" type="presParOf" srcId="{909C6A1C-F2A8-4381-A3D9-16BAAF3CE07A}" destId="{B459F3E0-0027-478E-B52C-EC0706009FE8}" srcOrd="1" destOrd="0" presId="urn:microsoft.com/office/officeart/2005/8/layout/vList2"/>
    <dgm:cxn modelId="{DCD7C0C2-4F68-438C-B19F-F50D32B9729A}" type="presParOf" srcId="{909C6A1C-F2A8-4381-A3D9-16BAAF3CE07A}" destId="{25B6017F-3ADF-4E3E-A0CD-DE457015A628}" srcOrd="2" destOrd="0" presId="urn:microsoft.com/office/officeart/2005/8/layout/vList2"/>
    <dgm:cxn modelId="{0FBC3629-9074-4977-8E41-81580D4D1958}" type="presParOf" srcId="{909C6A1C-F2A8-4381-A3D9-16BAAF3CE07A}" destId="{E9D2CCE7-88ED-4222-8012-068E189C0D9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870CB-0871-4264-A0A9-41D5FD1FC1B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E71D38-53D8-44B3-B8A9-919D667E4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Photography and social media</a:t>
          </a:r>
        </a:p>
      </dgm:t>
    </dgm:pt>
    <dgm:pt modelId="{2E9D43EA-15AC-4BF6-B98A-E6A272B1B3BB}" type="parTrans" cxnId="{8D851221-DD49-4A0F-8139-B9D3DFAA858F}">
      <dgm:prSet/>
      <dgm:spPr/>
      <dgm:t>
        <a:bodyPr/>
        <a:lstStyle/>
        <a:p>
          <a:endParaRPr lang="en-US"/>
        </a:p>
      </dgm:t>
    </dgm:pt>
    <dgm:pt modelId="{607AC0E5-35FA-4511-BEB4-D05D175F2128}" type="sibTrans" cxnId="{8D851221-DD49-4A0F-8139-B9D3DFAA858F}">
      <dgm:prSet/>
      <dgm:spPr/>
      <dgm:t>
        <a:bodyPr/>
        <a:lstStyle/>
        <a:p>
          <a:endParaRPr lang="en-US"/>
        </a:p>
      </dgm:t>
    </dgm:pt>
    <dgm:pt modelId="{AEB6C02D-590B-4D94-804E-0CD122E0AD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Navigation mapping</a:t>
          </a:r>
        </a:p>
      </dgm:t>
    </dgm:pt>
    <dgm:pt modelId="{D8128707-5F72-4A1E-A88C-169016B5B4B8}" type="parTrans" cxnId="{F1FEA598-E7E0-4D59-B960-28FD5BCFF4F3}">
      <dgm:prSet/>
      <dgm:spPr/>
      <dgm:t>
        <a:bodyPr/>
        <a:lstStyle/>
        <a:p>
          <a:endParaRPr lang="en-US"/>
        </a:p>
      </dgm:t>
    </dgm:pt>
    <dgm:pt modelId="{10753A42-AE01-4CC9-838D-2B03D7D3B81B}" type="sibTrans" cxnId="{F1FEA598-E7E0-4D59-B960-28FD5BCFF4F3}">
      <dgm:prSet/>
      <dgm:spPr/>
      <dgm:t>
        <a:bodyPr/>
        <a:lstStyle/>
        <a:p>
          <a:endParaRPr lang="en-US"/>
        </a:p>
      </dgm:t>
    </dgm:pt>
    <dgm:pt modelId="{875EC6C4-4E62-4EC5-AC6D-111462328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Environmental planning</a:t>
          </a:r>
        </a:p>
      </dgm:t>
    </dgm:pt>
    <dgm:pt modelId="{24DCEE51-3AC3-45BD-894D-9302667EFC08}" type="parTrans" cxnId="{4A54E68D-556B-4A0F-9767-76F6595473A4}">
      <dgm:prSet/>
      <dgm:spPr/>
      <dgm:t>
        <a:bodyPr/>
        <a:lstStyle/>
        <a:p>
          <a:endParaRPr lang="en-US"/>
        </a:p>
      </dgm:t>
    </dgm:pt>
    <dgm:pt modelId="{B6D37D0E-DBA5-4575-B779-B02F7A55C141}" type="sibTrans" cxnId="{4A54E68D-556B-4A0F-9767-76F6595473A4}">
      <dgm:prSet/>
      <dgm:spPr/>
      <dgm:t>
        <a:bodyPr/>
        <a:lstStyle/>
        <a:p>
          <a:endParaRPr lang="en-US"/>
        </a:p>
      </dgm:t>
    </dgm:pt>
    <dgm:pt modelId="{3AD94F98-2C76-4FDB-9F1B-7F25ED6E2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Geo-tagged advertising and monitoring</a:t>
          </a:r>
        </a:p>
      </dgm:t>
    </dgm:pt>
    <dgm:pt modelId="{8A0303FE-3086-47EE-872C-401A896E44D1}" type="parTrans" cxnId="{840D0F5D-1C15-42E4-ABF6-34104AECA680}">
      <dgm:prSet/>
      <dgm:spPr/>
      <dgm:t>
        <a:bodyPr/>
        <a:lstStyle/>
        <a:p>
          <a:endParaRPr lang="en-US"/>
        </a:p>
      </dgm:t>
    </dgm:pt>
    <dgm:pt modelId="{5541A51B-D33A-4208-B02B-888598A387FA}" type="sibTrans" cxnId="{840D0F5D-1C15-42E4-ABF6-34104AECA680}">
      <dgm:prSet/>
      <dgm:spPr/>
      <dgm:t>
        <a:bodyPr/>
        <a:lstStyle/>
        <a:p>
          <a:endParaRPr lang="en-US"/>
        </a:p>
      </dgm:t>
    </dgm:pt>
    <dgm:pt modelId="{231B216A-A30F-4CC2-BD3F-47259628BB19}" type="pres">
      <dgm:prSet presAssocID="{9CA870CB-0871-4264-A0A9-41D5FD1FC1B4}" presName="root" presStyleCnt="0">
        <dgm:presLayoutVars>
          <dgm:dir/>
          <dgm:resizeHandles val="exact"/>
        </dgm:presLayoutVars>
      </dgm:prSet>
      <dgm:spPr/>
    </dgm:pt>
    <dgm:pt modelId="{67641830-6FAC-4577-8CDE-19780590AD42}" type="pres">
      <dgm:prSet presAssocID="{84E71D38-53D8-44B3-B8A9-919D667E4372}" presName="compNode" presStyleCnt="0"/>
      <dgm:spPr/>
    </dgm:pt>
    <dgm:pt modelId="{81494E05-B22B-40B7-9218-FD4AF9BDBE91}" type="pres">
      <dgm:prSet presAssocID="{84E71D38-53D8-44B3-B8A9-919D667E43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A502D0A-B752-4B61-9493-AF1A484641C2}" type="pres">
      <dgm:prSet presAssocID="{84E71D38-53D8-44B3-B8A9-919D667E4372}" presName="spaceRect" presStyleCnt="0"/>
      <dgm:spPr/>
    </dgm:pt>
    <dgm:pt modelId="{88A56B21-60F2-4AB4-B175-3CF42F41E966}" type="pres">
      <dgm:prSet presAssocID="{84E71D38-53D8-44B3-B8A9-919D667E4372}" presName="textRect" presStyleLbl="revTx" presStyleIdx="0" presStyleCnt="4">
        <dgm:presLayoutVars>
          <dgm:chMax val="1"/>
          <dgm:chPref val="1"/>
        </dgm:presLayoutVars>
      </dgm:prSet>
      <dgm:spPr/>
    </dgm:pt>
    <dgm:pt modelId="{84CE22BA-2B24-40A8-99C1-408FA5C31292}" type="pres">
      <dgm:prSet presAssocID="{607AC0E5-35FA-4511-BEB4-D05D175F2128}" presName="sibTrans" presStyleCnt="0"/>
      <dgm:spPr/>
    </dgm:pt>
    <dgm:pt modelId="{51F28A19-C5B0-4276-A510-F9C897DCFBE8}" type="pres">
      <dgm:prSet presAssocID="{AEB6C02D-590B-4D94-804E-0CD122E0ADA4}" presName="compNode" presStyleCnt="0"/>
      <dgm:spPr/>
    </dgm:pt>
    <dgm:pt modelId="{A2636270-0E53-496E-927D-9DE965075141}" type="pres">
      <dgm:prSet presAssocID="{AEB6C02D-590B-4D94-804E-0CD122E0AD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A6D3EA0-D35F-4168-A9AF-C3BA4E348885}" type="pres">
      <dgm:prSet presAssocID="{AEB6C02D-590B-4D94-804E-0CD122E0ADA4}" presName="spaceRect" presStyleCnt="0"/>
      <dgm:spPr/>
    </dgm:pt>
    <dgm:pt modelId="{FB11F1FB-C56E-4F51-A2C9-5468CD31E866}" type="pres">
      <dgm:prSet presAssocID="{AEB6C02D-590B-4D94-804E-0CD122E0ADA4}" presName="textRect" presStyleLbl="revTx" presStyleIdx="1" presStyleCnt="4">
        <dgm:presLayoutVars>
          <dgm:chMax val="1"/>
          <dgm:chPref val="1"/>
        </dgm:presLayoutVars>
      </dgm:prSet>
      <dgm:spPr/>
    </dgm:pt>
    <dgm:pt modelId="{49E4BB0D-9F2C-4A5E-A23C-8F08BBB3070F}" type="pres">
      <dgm:prSet presAssocID="{10753A42-AE01-4CC9-838D-2B03D7D3B81B}" presName="sibTrans" presStyleCnt="0"/>
      <dgm:spPr/>
    </dgm:pt>
    <dgm:pt modelId="{FC822296-5382-4879-A6B1-D7D764DAE7BD}" type="pres">
      <dgm:prSet presAssocID="{875EC6C4-4E62-4EC5-AC6D-111462328212}" presName="compNode" presStyleCnt="0"/>
      <dgm:spPr/>
    </dgm:pt>
    <dgm:pt modelId="{CBC0E0A3-5C99-4349-9D03-E1464377D03A}" type="pres">
      <dgm:prSet presAssocID="{875EC6C4-4E62-4EC5-AC6D-1114623282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A779627-E77C-4D07-B950-77F50A6252FA}" type="pres">
      <dgm:prSet presAssocID="{875EC6C4-4E62-4EC5-AC6D-111462328212}" presName="spaceRect" presStyleCnt="0"/>
      <dgm:spPr/>
    </dgm:pt>
    <dgm:pt modelId="{B7AAFD22-71A0-40CC-8C6D-DEBC948DC487}" type="pres">
      <dgm:prSet presAssocID="{875EC6C4-4E62-4EC5-AC6D-111462328212}" presName="textRect" presStyleLbl="revTx" presStyleIdx="2" presStyleCnt="4">
        <dgm:presLayoutVars>
          <dgm:chMax val="1"/>
          <dgm:chPref val="1"/>
        </dgm:presLayoutVars>
      </dgm:prSet>
      <dgm:spPr/>
    </dgm:pt>
    <dgm:pt modelId="{C9DE20AB-FAE4-496F-A818-EF70F93246FD}" type="pres">
      <dgm:prSet presAssocID="{B6D37D0E-DBA5-4575-B779-B02F7A55C141}" presName="sibTrans" presStyleCnt="0"/>
      <dgm:spPr/>
    </dgm:pt>
    <dgm:pt modelId="{C707F8C0-DAD0-4814-A716-5A54F81462EC}" type="pres">
      <dgm:prSet presAssocID="{3AD94F98-2C76-4FDB-9F1B-7F25ED6E209F}" presName="compNode" presStyleCnt="0"/>
      <dgm:spPr/>
    </dgm:pt>
    <dgm:pt modelId="{A596C80F-55A1-42E8-834F-1D62E8652DCE}" type="pres">
      <dgm:prSet presAssocID="{3AD94F98-2C76-4FDB-9F1B-7F25ED6E20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697E18EE-A050-429A-B7D3-D67BFC9AA7E2}" type="pres">
      <dgm:prSet presAssocID="{3AD94F98-2C76-4FDB-9F1B-7F25ED6E209F}" presName="spaceRect" presStyleCnt="0"/>
      <dgm:spPr/>
    </dgm:pt>
    <dgm:pt modelId="{8364E738-2F48-41AF-BA95-5E5800E1FBD2}" type="pres">
      <dgm:prSet presAssocID="{3AD94F98-2C76-4FDB-9F1B-7F25ED6E20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408A17-9088-41E3-A46B-4EC0F365D024}" type="presOf" srcId="{9CA870CB-0871-4264-A0A9-41D5FD1FC1B4}" destId="{231B216A-A30F-4CC2-BD3F-47259628BB19}" srcOrd="0" destOrd="0" presId="urn:microsoft.com/office/officeart/2018/2/layout/IconLabelList"/>
    <dgm:cxn modelId="{8D851221-DD49-4A0F-8139-B9D3DFAA858F}" srcId="{9CA870CB-0871-4264-A0A9-41D5FD1FC1B4}" destId="{84E71D38-53D8-44B3-B8A9-919D667E4372}" srcOrd="0" destOrd="0" parTransId="{2E9D43EA-15AC-4BF6-B98A-E6A272B1B3BB}" sibTransId="{607AC0E5-35FA-4511-BEB4-D05D175F2128}"/>
    <dgm:cxn modelId="{87DA1F23-8498-4DFC-AA2E-6911176CFB95}" type="presOf" srcId="{84E71D38-53D8-44B3-B8A9-919D667E4372}" destId="{88A56B21-60F2-4AB4-B175-3CF42F41E966}" srcOrd="0" destOrd="0" presId="urn:microsoft.com/office/officeart/2018/2/layout/IconLabelList"/>
    <dgm:cxn modelId="{840D0F5D-1C15-42E4-ABF6-34104AECA680}" srcId="{9CA870CB-0871-4264-A0A9-41D5FD1FC1B4}" destId="{3AD94F98-2C76-4FDB-9F1B-7F25ED6E209F}" srcOrd="3" destOrd="0" parTransId="{8A0303FE-3086-47EE-872C-401A896E44D1}" sibTransId="{5541A51B-D33A-4208-B02B-888598A387FA}"/>
    <dgm:cxn modelId="{5A1F4060-761A-4410-BDC4-EFE4F97A7BA3}" type="presOf" srcId="{AEB6C02D-590B-4D94-804E-0CD122E0ADA4}" destId="{FB11F1FB-C56E-4F51-A2C9-5468CD31E866}" srcOrd="0" destOrd="0" presId="urn:microsoft.com/office/officeart/2018/2/layout/IconLabelList"/>
    <dgm:cxn modelId="{6395827E-FAA4-4D2B-BA38-F1221F3AF07D}" type="presOf" srcId="{3AD94F98-2C76-4FDB-9F1B-7F25ED6E209F}" destId="{8364E738-2F48-41AF-BA95-5E5800E1FBD2}" srcOrd="0" destOrd="0" presId="urn:microsoft.com/office/officeart/2018/2/layout/IconLabelList"/>
    <dgm:cxn modelId="{4A54E68D-556B-4A0F-9767-76F6595473A4}" srcId="{9CA870CB-0871-4264-A0A9-41D5FD1FC1B4}" destId="{875EC6C4-4E62-4EC5-AC6D-111462328212}" srcOrd="2" destOrd="0" parTransId="{24DCEE51-3AC3-45BD-894D-9302667EFC08}" sibTransId="{B6D37D0E-DBA5-4575-B779-B02F7A55C141}"/>
    <dgm:cxn modelId="{F1FEA598-E7E0-4D59-B960-28FD5BCFF4F3}" srcId="{9CA870CB-0871-4264-A0A9-41D5FD1FC1B4}" destId="{AEB6C02D-590B-4D94-804E-0CD122E0ADA4}" srcOrd="1" destOrd="0" parTransId="{D8128707-5F72-4A1E-A88C-169016B5B4B8}" sibTransId="{10753A42-AE01-4CC9-838D-2B03D7D3B81B}"/>
    <dgm:cxn modelId="{8FF53EE5-57F5-4863-8E14-5412BA39C859}" type="presOf" srcId="{875EC6C4-4E62-4EC5-AC6D-111462328212}" destId="{B7AAFD22-71A0-40CC-8C6D-DEBC948DC487}" srcOrd="0" destOrd="0" presId="urn:microsoft.com/office/officeart/2018/2/layout/IconLabelList"/>
    <dgm:cxn modelId="{D4377FAB-0A0B-4CC5-A6F8-C1DD9AF6270B}" type="presParOf" srcId="{231B216A-A30F-4CC2-BD3F-47259628BB19}" destId="{67641830-6FAC-4577-8CDE-19780590AD42}" srcOrd="0" destOrd="0" presId="urn:microsoft.com/office/officeart/2018/2/layout/IconLabelList"/>
    <dgm:cxn modelId="{68852D3F-DC4A-4242-9DC3-CDF7876699E8}" type="presParOf" srcId="{67641830-6FAC-4577-8CDE-19780590AD42}" destId="{81494E05-B22B-40B7-9218-FD4AF9BDBE91}" srcOrd="0" destOrd="0" presId="urn:microsoft.com/office/officeart/2018/2/layout/IconLabelList"/>
    <dgm:cxn modelId="{9EFA1F34-AF37-4519-9D8B-4DBE3F2C0FAF}" type="presParOf" srcId="{67641830-6FAC-4577-8CDE-19780590AD42}" destId="{AA502D0A-B752-4B61-9493-AF1A484641C2}" srcOrd="1" destOrd="0" presId="urn:microsoft.com/office/officeart/2018/2/layout/IconLabelList"/>
    <dgm:cxn modelId="{A8FCEA21-CC4A-4503-9378-583D30D5323B}" type="presParOf" srcId="{67641830-6FAC-4577-8CDE-19780590AD42}" destId="{88A56B21-60F2-4AB4-B175-3CF42F41E966}" srcOrd="2" destOrd="0" presId="urn:microsoft.com/office/officeart/2018/2/layout/IconLabelList"/>
    <dgm:cxn modelId="{8A3F59DE-0427-4A50-845D-8D98648A797C}" type="presParOf" srcId="{231B216A-A30F-4CC2-BD3F-47259628BB19}" destId="{84CE22BA-2B24-40A8-99C1-408FA5C31292}" srcOrd="1" destOrd="0" presId="urn:microsoft.com/office/officeart/2018/2/layout/IconLabelList"/>
    <dgm:cxn modelId="{72A50A80-FF34-4DBF-AC7E-0CA9AFF30965}" type="presParOf" srcId="{231B216A-A30F-4CC2-BD3F-47259628BB19}" destId="{51F28A19-C5B0-4276-A510-F9C897DCFBE8}" srcOrd="2" destOrd="0" presId="urn:microsoft.com/office/officeart/2018/2/layout/IconLabelList"/>
    <dgm:cxn modelId="{B1592443-3913-4F00-B254-F6CF8BB5C857}" type="presParOf" srcId="{51F28A19-C5B0-4276-A510-F9C897DCFBE8}" destId="{A2636270-0E53-496E-927D-9DE965075141}" srcOrd="0" destOrd="0" presId="urn:microsoft.com/office/officeart/2018/2/layout/IconLabelList"/>
    <dgm:cxn modelId="{DD11DC3E-7D69-4A15-8977-65978F41A019}" type="presParOf" srcId="{51F28A19-C5B0-4276-A510-F9C897DCFBE8}" destId="{1A6D3EA0-D35F-4168-A9AF-C3BA4E348885}" srcOrd="1" destOrd="0" presId="urn:microsoft.com/office/officeart/2018/2/layout/IconLabelList"/>
    <dgm:cxn modelId="{1C0ED8B5-4CAB-401B-8637-F1A2B7DD6B97}" type="presParOf" srcId="{51F28A19-C5B0-4276-A510-F9C897DCFBE8}" destId="{FB11F1FB-C56E-4F51-A2C9-5468CD31E866}" srcOrd="2" destOrd="0" presId="urn:microsoft.com/office/officeart/2018/2/layout/IconLabelList"/>
    <dgm:cxn modelId="{6AF2F5FB-AFF3-4960-AC90-0C60C4FEC1AA}" type="presParOf" srcId="{231B216A-A30F-4CC2-BD3F-47259628BB19}" destId="{49E4BB0D-9F2C-4A5E-A23C-8F08BBB3070F}" srcOrd="3" destOrd="0" presId="urn:microsoft.com/office/officeart/2018/2/layout/IconLabelList"/>
    <dgm:cxn modelId="{C33B4034-4B88-468D-BFBE-AB16EE3F9B8E}" type="presParOf" srcId="{231B216A-A30F-4CC2-BD3F-47259628BB19}" destId="{FC822296-5382-4879-A6B1-D7D764DAE7BD}" srcOrd="4" destOrd="0" presId="urn:microsoft.com/office/officeart/2018/2/layout/IconLabelList"/>
    <dgm:cxn modelId="{28507675-CDB6-4D79-A599-97745DC2C9B8}" type="presParOf" srcId="{FC822296-5382-4879-A6B1-D7D764DAE7BD}" destId="{CBC0E0A3-5C99-4349-9D03-E1464377D03A}" srcOrd="0" destOrd="0" presId="urn:microsoft.com/office/officeart/2018/2/layout/IconLabelList"/>
    <dgm:cxn modelId="{E5960CCF-DECE-424E-9187-D3840A281D93}" type="presParOf" srcId="{FC822296-5382-4879-A6B1-D7D764DAE7BD}" destId="{BA779627-E77C-4D07-B950-77F50A6252FA}" srcOrd="1" destOrd="0" presId="urn:microsoft.com/office/officeart/2018/2/layout/IconLabelList"/>
    <dgm:cxn modelId="{54B360D3-8943-458F-82DB-C5AB1490E8D5}" type="presParOf" srcId="{FC822296-5382-4879-A6B1-D7D764DAE7BD}" destId="{B7AAFD22-71A0-40CC-8C6D-DEBC948DC487}" srcOrd="2" destOrd="0" presId="urn:microsoft.com/office/officeart/2018/2/layout/IconLabelList"/>
    <dgm:cxn modelId="{C9E56431-A8EA-4402-AF1B-D13AA4DA3C55}" type="presParOf" srcId="{231B216A-A30F-4CC2-BD3F-47259628BB19}" destId="{C9DE20AB-FAE4-496F-A818-EF70F93246FD}" srcOrd="5" destOrd="0" presId="urn:microsoft.com/office/officeart/2018/2/layout/IconLabelList"/>
    <dgm:cxn modelId="{6FF755B8-59E1-4262-A8AD-B245B072559A}" type="presParOf" srcId="{231B216A-A30F-4CC2-BD3F-47259628BB19}" destId="{C707F8C0-DAD0-4814-A716-5A54F81462EC}" srcOrd="6" destOrd="0" presId="urn:microsoft.com/office/officeart/2018/2/layout/IconLabelList"/>
    <dgm:cxn modelId="{54580016-759A-48A4-84D9-DAE899F553CD}" type="presParOf" srcId="{C707F8C0-DAD0-4814-A716-5A54F81462EC}" destId="{A596C80F-55A1-42E8-834F-1D62E8652DCE}" srcOrd="0" destOrd="0" presId="urn:microsoft.com/office/officeart/2018/2/layout/IconLabelList"/>
    <dgm:cxn modelId="{CF7CB64E-687F-4B77-BE22-B70C1FCC860A}" type="presParOf" srcId="{C707F8C0-DAD0-4814-A716-5A54F81462EC}" destId="{697E18EE-A050-429A-B7D3-D67BFC9AA7E2}" srcOrd="1" destOrd="0" presId="urn:microsoft.com/office/officeart/2018/2/layout/IconLabelList"/>
    <dgm:cxn modelId="{38133EB4-CE2D-40FA-A697-72932AC70061}" type="presParOf" srcId="{C707F8C0-DAD0-4814-A716-5A54F81462EC}" destId="{8364E738-2F48-41AF-BA95-5E5800E1FB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47FBC-250F-481A-968E-790C736CA1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24A4F-EDF0-4D8C-AFA0-E19040BA66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Privacy risks</a:t>
          </a:r>
        </a:p>
      </dgm:t>
    </dgm:pt>
    <dgm:pt modelId="{0F09FAF7-00A8-44AC-B0B1-61CFA81D3E2F}" type="parTrans" cxnId="{5B976A3F-A40C-4D3D-821E-400C1FA1B235}">
      <dgm:prSet/>
      <dgm:spPr/>
      <dgm:t>
        <a:bodyPr/>
        <a:lstStyle/>
        <a:p>
          <a:endParaRPr lang="en-US"/>
        </a:p>
      </dgm:t>
    </dgm:pt>
    <dgm:pt modelId="{B137C80C-697E-4C06-B73E-438DAD325E51}" type="sibTrans" cxnId="{5B976A3F-A40C-4D3D-821E-400C1FA1B235}">
      <dgm:prSet/>
      <dgm:spPr/>
      <dgm:t>
        <a:bodyPr/>
        <a:lstStyle/>
        <a:p>
          <a:endParaRPr lang="en-US"/>
        </a:p>
      </dgm:t>
    </dgm:pt>
    <dgm:pt modelId="{F53985C9-954A-4323-A3AC-12FDCF6F3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 spoofing</a:t>
          </a:r>
        </a:p>
      </dgm:t>
    </dgm:pt>
    <dgm:pt modelId="{002ABD84-5C1D-41F4-877A-FAA9B709F1D6}" type="parTrans" cxnId="{38C34026-E745-4986-873F-F4268E50C825}">
      <dgm:prSet/>
      <dgm:spPr/>
      <dgm:t>
        <a:bodyPr/>
        <a:lstStyle/>
        <a:p>
          <a:endParaRPr lang="en-US"/>
        </a:p>
      </dgm:t>
    </dgm:pt>
    <dgm:pt modelId="{52FDACFD-9224-46D9-904A-1D913334C02E}" type="sibTrans" cxnId="{38C34026-E745-4986-873F-F4268E50C825}">
      <dgm:prSet/>
      <dgm:spPr/>
      <dgm:t>
        <a:bodyPr/>
        <a:lstStyle/>
        <a:p>
          <a:endParaRPr lang="en-US"/>
        </a:p>
      </dgm:t>
    </dgm:pt>
    <dgm:pt modelId="{625E0E69-DB86-4686-86A6-0CD4216B0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Battery drain</a:t>
          </a:r>
        </a:p>
      </dgm:t>
    </dgm:pt>
    <dgm:pt modelId="{3509F619-1652-4E64-BB5E-1F3097BE21BB}" type="parTrans" cxnId="{AAF8B538-09D0-4D68-82C4-EFE06995D1DB}">
      <dgm:prSet/>
      <dgm:spPr/>
      <dgm:t>
        <a:bodyPr/>
        <a:lstStyle/>
        <a:p>
          <a:endParaRPr lang="en-US"/>
        </a:p>
      </dgm:t>
    </dgm:pt>
    <dgm:pt modelId="{3978318F-2316-465F-8A3A-062B7B12C138}" type="sibTrans" cxnId="{AAF8B538-09D0-4D68-82C4-EFE06995D1DB}">
      <dgm:prSet/>
      <dgm:spPr/>
      <dgm:t>
        <a:bodyPr/>
        <a:lstStyle/>
        <a:p>
          <a:endParaRPr lang="en-US"/>
        </a:p>
      </dgm:t>
    </dgm:pt>
    <dgm:pt modelId="{29619DB1-8294-4FEC-882D-3F0F82C1C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Location-based advertising intrusiveness</a:t>
          </a:r>
        </a:p>
      </dgm:t>
    </dgm:pt>
    <dgm:pt modelId="{9C621CCD-ADF6-4C11-A4B8-4D245824091E}" type="parTrans" cxnId="{F7C6F8E9-83C5-4E0D-B932-7CBEFEA4F61D}">
      <dgm:prSet/>
      <dgm:spPr/>
      <dgm:t>
        <a:bodyPr/>
        <a:lstStyle/>
        <a:p>
          <a:endParaRPr lang="en-US"/>
        </a:p>
      </dgm:t>
    </dgm:pt>
    <dgm:pt modelId="{7E57FD65-5699-4E41-90E4-62650839CBC8}" type="sibTrans" cxnId="{F7C6F8E9-83C5-4E0D-B932-7CBEFEA4F61D}">
      <dgm:prSet/>
      <dgm:spPr/>
      <dgm:t>
        <a:bodyPr/>
        <a:lstStyle/>
        <a:p>
          <a:endParaRPr lang="en-US"/>
        </a:p>
      </dgm:t>
    </dgm:pt>
    <dgm:pt modelId="{30EF3F8B-C308-43E8-B714-B4C5B1770382}" type="pres">
      <dgm:prSet presAssocID="{5F547FBC-250F-481A-968E-790C736CA14D}" presName="root" presStyleCnt="0">
        <dgm:presLayoutVars>
          <dgm:dir/>
          <dgm:resizeHandles val="exact"/>
        </dgm:presLayoutVars>
      </dgm:prSet>
      <dgm:spPr/>
    </dgm:pt>
    <dgm:pt modelId="{55D738C1-4E78-409F-8AA7-6D5D51B2661C}" type="pres">
      <dgm:prSet presAssocID="{B9124A4F-EDF0-4D8C-AFA0-E19040BA667C}" presName="compNode" presStyleCnt="0"/>
      <dgm:spPr/>
    </dgm:pt>
    <dgm:pt modelId="{D376A269-92B3-4487-BF1A-E44B7F4F9FAE}" type="pres">
      <dgm:prSet presAssocID="{B9124A4F-EDF0-4D8C-AFA0-E19040BA667C}" presName="bgRect" presStyleLbl="bgShp" presStyleIdx="0" presStyleCnt="4"/>
      <dgm:spPr/>
    </dgm:pt>
    <dgm:pt modelId="{25F7445D-FB7E-4EEC-A698-DD9F836E4C7F}" type="pres">
      <dgm:prSet presAssocID="{B9124A4F-EDF0-4D8C-AFA0-E19040BA66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1229144-B6DF-41AC-A281-1CD558FC779A}" type="pres">
      <dgm:prSet presAssocID="{B9124A4F-EDF0-4D8C-AFA0-E19040BA667C}" presName="spaceRect" presStyleCnt="0"/>
      <dgm:spPr/>
    </dgm:pt>
    <dgm:pt modelId="{D6693B85-D90F-4374-B4A4-89F1C1798045}" type="pres">
      <dgm:prSet presAssocID="{B9124A4F-EDF0-4D8C-AFA0-E19040BA667C}" presName="parTx" presStyleLbl="revTx" presStyleIdx="0" presStyleCnt="4">
        <dgm:presLayoutVars>
          <dgm:chMax val="0"/>
          <dgm:chPref val="0"/>
        </dgm:presLayoutVars>
      </dgm:prSet>
      <dgm:spPr/>
    </dgm:pt>
    <dgm:pt modelId="{3ABBF5D7-4A1C-454A-ADE4-F3532046D4D7}" type="pres">
      <dgm:prSet presAssocID="{B137C80C-697E-4C06-B73E-438DAD325E51}" presName="sibTrans" presStyleCnt="0"/>
      <dgm:spPr/>
    </dgm:pt>
    <dgm:pt modelId="{3DC1A5B4-CC15-4F30-A1B2-A7B809985F88}" type="pres">
      <dgm:prSet presAssocID="{F53985C9-954A-4323-A3AC-12FDCF6F3D91}" presName="compNode" presStyleCnt="0"/>
      <dgm:spPr/>
    </dgm:pt>
    <dgm:pt modelId="{C740CBF7-2A83-4529-8A29-7DBD98900DB1}" type="pres">
      <dgm:prSet presAssocID="{F53985C9-954A-4323-A3AC-12FDCF6F3D91}" presName="bgRect" presStyleLbl="bgShp" presStyleIdx="1" presStyleCnt="4"/>
      <dgm:spPr/>
    </dgm:pt>
    <dgm:pt modelId="{81295F34-007E-49DE-ACF4-CC5C003CDFF5}" type="pres">
      <dgm:prSet presAssocID="{F53985C9-954A-4323-A3AC-12FDCF6F3D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39A00AB-9EFD-47B8-8786-98731F349776}" type="pres">
      <dgm:prSet presAssocID="{F53985C9-954A-4323-A3AC-12FDCF6F3D91}" presName="spaceRect" presStyleCnt="0"/>
      <dgm:spPr/>
    </dgm:pt>
    <dgm:pt modelId="{40AEB10C-3FAB-4B84-9E94-156603A549DD}" type="pres">
      <dgm:prSet presAssocID="{F53985C9-954A-4323-A3AC-12FDCF6F3D91}" presName="parTx" presStyleLbl="revTx" presStyleIdx="1" presStyleCnt="4">
        <dgm:presLayoutVars>
          <dgm:chMax val="0"/>
          <dgm:chPref val="0"/>
        </dgm:presLayoutVars>
      </dgm:prSet>
      <dgm:spPr/>
    </dgm:pt>
    <dgm:pt modelId="{8A5633D9-3752-4868-B51F-A3FE5D0F5E45}" type="pres">
      <dgm:prSet presAssocID="{52FDACFD-9224-46D9-904A-1D913334C02E}" presName="sibTrans" presStyleCnt="0"/>
      <dgm:spPr/>
    </dgm:pt>
    <dgm:pt modelId="{0B74A849-E725-4800-9945-193F768A9246}" type="pres">
      <dgm:prSet presAssocID="{625E0E69-DB86-4686-86A6-0CD4216B0100}" presName="compNode" presStyleCnt="0"/>
      <dgm:spPr/>
    </dgm:pt>
    <dgm:pt modelId="{F2B4F102-50E6-4A1E-AF3F-6F8B892D3E55}" type="pres">
      <dgm:prSet presAssocID="{625E0E69-DB86-4686-86A6-0CD4216B0100}" presName="bgRect" presStyleLbl="bgShp" presStyleIdx="2" presStyleCnt="4"/>
      <dgm:spPr/>
    </dgm:pt>
    <dgm:pt modelId="{A9BA1CAB-D44F-4BA5-85F3-470BBA3BDDF3}" type="pres">
      <dgm:prSet presAssocID="{625E0E69-DB86-4686-86A6-0CD4216B01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7537D091-8D2D-4179-A6DD-E5179EA3C83C}" type="pres">
      <dgm:prSet presAssocID="{625E0E69-DB86-4686-86A6-0CD4216B0100}" presName="spaceRect" presStyleCnt="0"/>
      <dgm:spPr/>
    </dgm:pt>
    <dgm:pt modelId="{073E3A79-6022-4880-A0B9-C72621CAC3DC}" type="pres">
      <dgm:prSet presAssocID="{625E0E69-DB86-4686-86A6-0CD4216B0100}" presName="parTx" presStyleLbl="revTx" presStyleIdx="2" presStyleCnt="4">
        <dgm:presLayoutVars>
          <dgm:chMax val="0"/>
          <dgm:chPref val="0"/>
        </dgm:presLayoutVars>
      </dgm:prSet>
      <dgm:spPr/>
    </dgm:pt>
    <dgm:pt modelId="{26B174CC-580C-409F-B70B-352D592FCC4E}" type="pres">
      <dgm:prSet presAssocID="{3978318F-2316-465F-8A3A-062B7B12C138}" presName="sibTrans" presStyleCnt="0"/>
      <dgm:spPr/>
    </dgm:pt>
    <dgm:pt modelId="{71DBE282-814A-4993-85CE-0A857E239143}" type="pres">
      <dgm:prSet presAssocID="{29619DB1-8294-4FEC-882D-3F0F82C1C960}" presName="compNode" presStyleCnt="0"/>
      <dgm:spPr/>
    </dgm:pt>
    <dgm:pt modelId="{0283C480-DF0B-4BF2-8411-BA1670A09C96}" type="pres">
      <dgm:prSet presAssocID="{29619DB1-8294-4FEC-882D-3F0F82C1C960}" presName="bgRect" presStyleLbl="bgShp" presStyleIdx="3" presStyleCnt="4"/>
      <dgm:spPr/>
    </dgm:pt>
    <dgm:pt modelId="{A7BB9EEE-54F0-4CDC-B14D-D5600BBB20B5}" type="pres">
      <dgm:prSet presAssocID="{29619DB1-8294-4FEC-882D-3F0F82C1C9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C178C708-6E71-49B7-8355-1BAFAB058FF6}" type="pres">
      <dgm:prSet presAssocID="{29619DB1-8294-4FEC-882D-3F0F82C1C960}" presName="spaceRect" presStyleCnt="0"/>
      <dgm:spPr/>
    </dgm:pt>
    <dgm:pt modelId="{AE8A2628-2CB6-4980-80D5-5E9175BE0B03}" type="pres">
      <dgm:prSet presAssocID="{29619DB1-8294-4FEC-882D-3F0F82C1C9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F04308-9DFB-4CB4-A2E5-61C3C2E6AC61}" type="presOf" srcId="{625E0E69-DB86-4686-86A6-0CD4216B0100}" destId="{073E3A79-6022-4880-A0B9-C72621CAC3DC}" srcOrd="0" destOrd="0" presId="urn:microsoft.com/office/officeart/2018/2/layout/IconVerticalSolidList"/>
    <dgm:cxn modelId="{BB417A21-F8F7-40BA-B3CC-868916644D4A}" type="presOf" srcId="{5F547FBC-250F-481A-968E-790C736CA14D}" destId="{30EF3F8B-C308-43E8-B714-B4C5B1770382}" srcOrd="0" destOrd="0" presId="urn:microsoft.com/office/officeart/2018/2/layout/IconVerticalSolidList"/>
    <dgm:cxn modelId="{38C34026-E745-4986-873F-F4268E50C825}" srcId="{5F547FBC-250F-481A-968E-790C736CA14D}" destId="{F53985C9-954A-4323-A3AC-12FDCF6F3D91}" srcOrd="1" destOrd="0" parTransId="{002ABD84-5C1D-41F4-877A-FAA9B709F1D6}" sibTransId="{52FDACFD-9224-46D9-904A-1D913334C02E}"/>
    <dgm:cxn modelId="{AAF8B538-09D0-4D68-82C4-EFE06995D1DB}" srcId="{5F547FBC-250F-481A-968E-790C736CA14D}" destId="{625E0E69-DB86-4686-86A6-0CD4216B0100}" srcOrd="2" destOrd="0" parTransId="{3509F619-1652-4E64-BB5E-1F3097BE21BB}" sibTransId="{3978318F-2316-465F-8A3A-062B7B12C138}"/>
    <dgm:cxn modelId="{725A763D-63C8-4428-B4E9-79B0681B5E41}" type="presOf" srcId="{B9124A4F-EDF0-4D8C-AFA0-E19040BA667C}" destId="{D6693B85-D90F-4374-B4A4-89F1C1798045}" srcOrd="0" destOrd="0" presId="urn:microsoft.com/office/officeart/2018/2/layout/IconVerticalSolidList"/>
    <dgm:cxn modelId="{5B976A3F-A40C-4D3D-821E-400C1FA1B235}" srcId="{5F547FBC-250F-481A-968E-790C736CA14D}" destId="{B9124A4F-EDF0-4D8C-AFA0-E19040BA667C}" srcOrd="0" destOrd="0" parTransId="{0F09FAF7-00A8-44AC-B0B1-61CFA81D3E2F}" sibTransId="{B137C80C-697E-4C06-B73E-438DAD325E51}"/>
    <dgm:cxn modelId="{1ACFE08D-446B-4868-A905-366FE9D60E40}" type="presOf" srcId="{F53985C9-954A-4323-A3AC-12FDCF6F3D91}" destId="{40AEB10C-3FAB-4B84-9E94-156603A549DD}" srcOrd="0" destOrd="0" presId="urn:microsoft.com/office/officeart/2018/2/layout/IconVerticalSolidList"/>
    <dgm:cxn modelId="{F2C99195-9148-4A1E-8574-EE709DA74985}" type="presOf" srcId="{29619DB1-8294-4FEC-882D-3F0F82C1C960}" destId="{AE8A2628-2CB6-4980-80D5-5E9175BE0B03}" srcOrd="0" destOrd="0" presId="urn:microsoft.com/office/officeart/2018/2/layout/IconVerticalSolidList"/>
    <dgm:cxn modelId="{F7C6F8E9-83C5-4E0D-B932-7CBEFEA4F61D}" srcId="{5F547FBC-250F-481A-968E-790C736CA14D}" destId="{29619DB1-8294-4FEC-882D-3F0F82C1C960}" srcOrd="3" destOrd="0" parTransId="{9C621CCD-ADF6-4C11-A4B8-4D245824091E}" sibTransId="{7E57FD65-5699-4E41-90E4-62650839CBC8}"/>
    <dgm:cxn modelId="{C6CDC85B-071B-46BB-8C4E-FE4AB3EDCD3F}" type="presParOf" srcId="{30EF3F8B-C308-43E8-B714-B4C5B1770382}" destId="{55D738C1-4E78-409F-8AA7-6D5D51B2661C}" srcOrd="0" destOrd="0" presId="urn:microsoft.com/office/officeart/2018/2/layout/IconVerticalSolidList"/>
    <dgm:cxn modelId="{CB29ADB4-B016-4C90-B181-A662CCC6D9C0}" type="presParOf" srcId="{55D738C1-4E78-409F-8AA7-6D5D51B2661C}" destId="{D376A269-92B3-4487-BF1A-E44B7F4F9FAE}" srcOrd="0" destOrd="0" presId="urn:microsoft.com/office/officeart/2018/2/layout/IconVerticalSolidList"/>
    <dgm:cxn modelId="{62FFFE40-383B-486F-B008-0A6813E9BC5B}" type="presParOf" srcId="{55D738C1-4E78-409F-8AA7-6D5D51B2661C}" destId="{25F7445D-FB7E-4EEC-A698-DD9F836E4C7F}" srcOrd="1" destOrd="0" presId="urn:microsoft.com/office/officeart/2018/2/layout/IconVerticalSolidList"/>
    <dgm:cxn modelId="{C71F111F-F3FB-4D66-80CF-52C90CD8556E}" type="presParOf" srcId="{55D738C1-4E78-409F-8AA7-6D5D51B2661C}" destId="{31229144-B6DF-41AC-A281-1CD558FC779A}" srcOrd="2" destOrd="0" presId="urn:microsoft.com/office/officeart/2018/2/layout/IconVerticalSolidList"/>
    <dgm:cxn modelId="{954CEB54-B8E2-41E3-85F5-66BC82F41B1E}" type="presParOf" srcId="{55D738C1-4E78-409F-8AA7-6D5D51B2661C}" destId="{D6693B85-D90F-4374-B4A4-89F1C1798045}" srcOrd="3" destOrd="0" presId="urn:microsoft.com/office/officeart/2018/2/layout/IconVerticalSolidList"/>
    <dgm:cxn modelId="{C3D63760-08C7-4FA7-AA4B-3B78E022268E}" type="presParOf" srcId="{30EF3F8B-C308-43E8-B714-B4C5B1770382}" destId="{3ABBF5D7-4A1C-454A-ADE4-F3532046D4D7}" srcOrd="1" destOrd="0" presId="urn:microsoft.com/office/officeart/2018/2/layout/IconVerticalSolidList"/>
    <dgm:cxn modelId="{75EF896D-26D0-491B-9EBA-2C35E5313D62}" type="presParOf" srcId="{30EF3F8B-C308-43E8-B714-B4C5B1770382}" destId="{3DC1A5B4-CC15-4F30-A1B2-A7B809985F88}" srcOrd="2" destOrd="0" presId="urn:microsoft.com/office/officeart/2018/2/layout/IconVerticalSolidList"/>
    <dgm:cxn modelId="{5462B36B-4DEA-4F37-A684-F29FFD938A8D}" type="presParOf" srcId="{3DC1A5B4-CC15-4F30-A1B2-A7B809985F88}" destId="{C740CBF7-2A83-4529-8A29-7DBD98900DB1}" srcOrd="0" destOrd="0" presId="urn:microsoft.com/office/officeart/2018/2/layout/IconVerticalSolidList"/>
    <dgm:cxn modelId="{B5284159-823F-443D-A1AB-F4C1BEDAE8E8}" type="presParOf" srcId="{3DC1A5B4-CC15-4F30-A1B2-A7B809985F88}" destId="{81295F34-007E-49DE-ACF4-CC5C003CDFF5}" srcOrd="1" destOrd="0" presId="urn:microsoft.com/office/officeart/2018/2/layout/IconVerticalSolidList"/>
    <dgm:cxn modelId="{D692C289-3898-4999-89AD-5611C4E040E0}" type="presParOf" srcId="{3DC1A5B4-CC15-4F30-A1B2-A7B809985F88}" destId="{139A00AB-9EFD-47B8-8786-98731F349776}" srcOrd="2" destOrd="0" presId="urn:microsoft.com/office/officeart/2018/2/layout/IconVerticalSolidList"/>
    <dgm:cxn modelId="{69AD7966-5858-4E59-BF2F-49FC40223A61}" type="presParOf" srcId="{3DC1A5B4-CC15-4F30-A1B2-A7B809985F88}" destId="{40AEB10C-3FAB-4B84-9E94-156603A549DD}" srcOrd="3" destOrd="0" presId="urn:microsoft.com/office/officeart/2018/2/layout/IconVerticalSolidList"/>
    <dgm:cxn modelId="{B08F7313-9C10-4980-B2A4-5A8733159D40}" type="presParOf" srcId="{30EF3F8B-C308-43E8-B714-B4C5B1770382}" destId="{8A5633D9-3752-4868-B51F-A3FE5D0F5E45}" srcOrd="3" destOrd="0" presId="urn:microsoft.com/office/officeart/2018/2/layout/IconVerticalSolidList"/>
    <dgm:cxn modelId="{541764E4-383C-499D-9600-7840A2F5511F}" type="presParOf" srcId="{30EF3F8B-C308-43E8-B714-B4C5B1770382}" destId="{0B74A849-E725-4800-9945-193F768A9246}" srcOrd="4" destOrd="0" presId="urn:microsoft.com/office/officeart/2018/2/layout/IconVerticalSolidList"/>
    <dgm:cxn modelId="{79720846-4618-448E-BF46-EB68D12D8D91}" type="presParOf" srcId="{0B74A849-E725-4800-9945-193F768A9246}" destId="{F2B4F102-50E6-4A1E-AF3F-6F8B892D3E55}" srcOrd="0" destOrd="0" presId="urn:microsoft.com/office/officeart/2018/2/layout/IconVerticalSolidList"/>
    <dgm:cxn modelId="{6CC9254A-0144-4A79-9F80-C4FF7624F1D6}" type="presParOf" srcId="{0B74A849-E725-4800-9945-193F768A9246}" destId="{A9BA1CAB-D44F-4BA5-85F3-470BBA3BDDF3}" srcOrd="1" destOrd="0" presId="urn:microsoft.com/office/officeart/2018/2/layout/IconVerticalSolidList"/>
    <dgm:cxn modelId="{8FB37C83-E594-4559-A46F-4EA882A8A903}" type="presParOf" srcId="{0B74A849-E725-4800-9945-193F768A9246}" destId="{7537D091-8D2D-4179-A6DD-E5179EA3C83C}" srcOrd="2" destOrd="0" presId="urn:microsoft.com/office/officeart/2018/2/layout/IconVerticalSolidList"/>
    <dgm:cxn modelId="{A6CD78A8-9577-44D7-8F99-C0B19FC2913C}" type="presParOf" srcId="{0B74A849-E725-4800-9945-193F768A9246}" destId="{073E3A79-6022-4880-A0B9-C72621CAC3DC}" srcOrd="3" destOrd="0" presId="urn:microsoft.com/office/officeart/2018/2/layout/IconVerticalSolidList"/>
    <dgm:cxn modelId="{F3A69044-672D-4BFF-909B-4D0FE9CC37A9}" type="presParOf" srcId="{30EF3F8B-C308-43E8-B714-B4C5B1770382}" destId="{26B174CC-580C-409F-B70B-352D592FCC4E}" srcOrd="5" destOrd="0" presId="urn:microsoft.com/office/officeart/2018/2/layout/IconVerticalSolidList"/>
    <dgm:cxn modelId="{7E0A6CB0-3135-4E25-AB2D-BA2B73C56F22}" type="presParOf" srcId="{30EF3F8B-C308-43E8-B714-B4C5B1770382}" destId="{71DBE282-814A-4993-85CE-0A857E239143}" srcOrd="6" destOrd="0" presId="urn:microsoft.com/office/officeart/2018/2/layout/IconVerticalSolidList"/>
    <dgm:cxn modelId="{44FE3281-BED4-4B67-A5A7-5C854052F3B2}" type="presParOf" srcId="{71DBE282-814A-4993-85CE-0A857E239143}" destId="{0283C480-DF0B-4BF2-8411-BA1670A09C96}" srcOrd="0" destOrd="0" presId="urn:microsoft.com/office/officeart/2018/2/layout/IconVerticalSolidList"/>
    <dgm:cxn modelId="{0906B80F-968E-4F0A-8B6E-6B7B0E89CBBC}" type="presParOf" srcId="{71DBE282-814A-4993-85CE-0A857E239143}" destId="{A7BB9EEE-54F0-4CDC-B14D-D5600BBB20B5}" srcOrd="1" destOrd="0" presId="urn:microsoft.com/office/officeart/2018/2/layout/IconVerticalSolidList"/>
    <dgm:cxn modelId="{24B53E80-CF35-4883-B1C6-5B6CA525EF05}" type="presParOf" srcId="{71DBE282-814A-4993-85CE-0A857E239143}" destId="{C178C708-6E71-49B7-8355-1BAFAB058FF6}" srcOrd="2" destOrd="0" presId="urn:microsoft.com/office/officeart/2018/2/layout/IconVerticalSolidList"/>
    <dgm:cxn modelId="{763CEB71-FC5F-4EAA-B964-9FD2F23A01E1}" type="presParOf" srcId="{71DBE282-814A-4993-85CE-0A857E239143}" destId="{AE8A2628-2CB6-4980-80D5-5E9175BE0B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C6B26-B219-4C0A-B8DF-F61BAC008418}">
      <dsp:nvSpPr>
        <dsp:cNvPr id="0" name=""/>
        <dsp:cNvSpPr/>
      </dsp:nvSpPr>
      <dsp:spPr>
        <a:xfrm>
          <a:off x="0" y="43688"/>
          <a:ext cx="9765909" cy="1417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Exiftool</a:t>
          </a:r>
          <a:endParaRPr lang="en-US" sz="3100" kern="1200" dirty="0"/>
        </a:p>
      </dsp:txBody>
      <dsp:txXfrm>
        <a:off x="69190" y="112878"/>
        <a:ext cx="9627529" cy="1278983"/>
      </dsp:txXfrm>
    </dsp:sp>
    <dsp:sp modelId="{B459F3E0-0027-478E-B52C-EC0706009FE8}">
      <dsp:nvSpPr>
        <dsp:cNvPr id="0" name=""/>
        <dsp:cNvSpPr/>
      </dsp:nvSpPr>
      <dsp:spPr>
        <a:xfrm>
          <a:off x="0" y="1461052"/>
          <a:ext cx="976590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06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1461052"/>
        <a:ext cx="9765909" cy="513360"/>
      </dsp:txXfrm>
    </dsp:sp>
    <dsp:sp modelId="{25B6017F-3ADF-4E3E-A0CD-DE457015A628}">
      <dsp:nvSpPr>
        <dsp:cNvPr id="0" name=""/>
        <dsp:cNvSpPr/>
      </dsp:nvSpPr>
      <dsp:spPr>
        <a:xfrm>
          <a:off x="0" y="1974412"/>
          <a:ext cx="9765909" cy="1417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Language: Python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Web Framework</a:t>
          </a:r>
          <a:r>
            <a:rPr lang="en-US" sz="3100" kern="1200" dirty="0"/>
            <a:t>: Flask</a:t>
          </a:r>
        </a:p>
      </dsp:txBody>
      <dsp:txXfrm>
        <a:off x="69190" y="2043602"/>
        <a:ext cx="9627529" cy="1278983"/>
      </dsp:txXfrm>
    </dsp:sp>
    <dsp:sp modelId="{E9D2CCE7-88ED-4222-8012-068E189C0D95}">
      <dsp:nvSpPr>
        <dsp:cNvPr id="0" name=""/>
        <dsp:cNvSpPr/>
      </dsp:nvSpPr>
      <dsp:spPr>
        <a:xfrm>
          <a:off x="0" y="3391775"/>
          <a:ext cx="976590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06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3391775"/>
        <a:ext cx="9765909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94E05-B22B-40B7-9218-FD4AF9BDBE91}">
      <dsp:nvSpPr>
        <dsp:cNvPr id="0" name=""/>
        <dsp:cNvSpPr/>
      </dsp:nvSpPr>
      <dsp:spPr>
        <a:xfrm>
          <a:off x="1138979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6B21-60F2-4AB4-B175-3CF42F41E966}">
      <dsp:nvSpPr>
        <dsp:cNvPr id="0" name=""/>
        <dsp:cNvSpPr/>
      </dsp:nvSpPr>
      <dsp:spPr>
        <a:xfrm>
          <a:off x="569079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Photography and social media</a:t>
          </a:r>
        </a:p>
      </dsp:txBody>
      <dsp:txXfrm>
        <a:off x="569079" y="2378132"/>
        <a:ext cx="2072362" cy="720000"/>
      </dsp:txXfrm>
    </dsp:sp>
    <dsp:sp modelId="{A2636270-0E53-496E-927D-9DE965075141}">
      <dsp:nvSpPr>
        <dsp:cNvPr id="0" name=""/>
        <dsp:cNvSpPr/>
      </dsp:nvSpPr>
      <dsp:spPr>
        <a:xfrm>
          <a:off x="3574005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1F1FB-C56E-4F51-A2C9-5468CD31E866}">
      <dsp:nvSpPr>
        <dsp:cNvPr id="0" name=""/>
        <dsp:cNvSpPr/>
      </dsp:nvSpPr>
      <dsp:spPr>
        <a:xfrm>
          <a:off x="3004105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Navigation mapping</a:t>
          </a:r>
        </a:p>
      </dsp:txBody>
      <dsp:txXfrm>
        <a:off x="3004105" y="2378132"/>
        <a:ext cx="2072362" cy="720000"/>
      </dsp:txXfrm>
    </dsp:sp>
    <dsp:sp modelId="{CBC0E0A3-5C99-4349-9D03-E1464377D03A}">
      <dsp:nvSpPr>
        <dsp:cNvPr id="0" name=""/>
        <dsp:cNvSpPr/>
      </dsp:nvSpPr>
      <dsp:spPr>
        <a:xfrm>
          <a:off x="6009031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AFD22-71A0-40CC-8C6D-DEBC948DC487}">
      <dsp:nvSpPr>
        <dsp:cNvPr id="0" name=""/>
        <dsp:cNvSpPr/>
      </dsp:nvSpPr>
      <dsp:spPr>
        <a:xfrm>
          <a:off x="5439131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Environmental planning</a:t>
          </a:r>
        </a:p>
      </dsp:txBody>
      <dsp:txXfrm>
        <a:off x="5439131" y="2378132"/>
        <a:ext cx="2072362" cy="720000"/>
      </dsp:txXfrm>
    </dsp:sp>
    <dsp:sp modelId="{A596C80F-55A1-42E8-834F-1D62E8652DCE}">
      <dsp:nvSpPr>
        <dsp:cNvPr id="0" name=""/>
        <dsp:cNvSpPr/>
      </dsp:nvSpPr>
      <dsp:spPr>
        <a:xfrm>
          <a:off x="8444057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E738-2F48-41AF-BA95-5E5800E1FBD2}">
      <dsp:nvSpPr>
        <dsp:cNvPr id="0" name=""/>
        <dsp:cNvSpPr/>
      </dsp:nvSpPr>
      <dsp:spPr>
        <a:xfrm>
          <a:off x="7874157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Geo-tagged advertising and monitoring</a:t>
          </a:r>
        </a:p>
      </dsp:txBody>
      <dsp:txXfrm>
        <a:off x="7874157" y="2378132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6A269-92B3-4487-BF1A-E44B7F4F9FA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7445D-FB7E-4EEC-A698-DD9F836E4C7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93B85-D90F-4374-B4A4-89F1C179804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Privacy risks</a:t>
          </a:r>
        </a:p>
      </dsp:txBody>
      <dsp:txXfrm>
        <a:off x="1057183" y="1805"/>
        <a:ext cx="9458416" cy="915310"/>
      </dsp:txXfrm>
    </dsp:sp>
    <dsp:sp modelId="{C740CBF7-2A83-4529-8A29-7DBD98900DB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95F34-007E-49DE-ACF4-CC5C003CDFF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EB10C-3FAB-4B84-9E94-156603A549D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 spoofing</a:t>
          </a:r>
        </a:p>
      </dsp:txBody>
      <dsp:txXfrm>
        <a:off x="1057183" y="1145944"/>
        <a:ext cx="9458416" cy="915310"/>
      </dsp:txXfrm>
    </dsp:sp>
    <dsp:sp modelId="{F2B4F102-50E6-4A1E-AF3F-6F8B892D3E5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A1CAB-D44F-4BA5-85F3-470BBA3BDDF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E3A79-6022-4880-A0B9-C72621CAC3DC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Battery drain</a:t>
          </a:r>
        </a:p>
      </dsp:txBody>
      <dsp:txXfrm>
        <a:off x="1057183" y="2290082"/>
        <a:ext cx="9458416" cy="915310"/>
      </dsp:txXfrm>
    </dsp:sp>
    <dsp:sp modelId="{0283C480-DF0B-4BF2-8411-BA1670A09C96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B9EEE-54F0-4CDC-B14D-D5600BBB20B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A2628-2CB6-4980-80D5-5E9175BE0B0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Location-based advertising intrusiveness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5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0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36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1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3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1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0E25-2D98-4338-9710-C0D7070E476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013B-3389-4D34-ACEE-A0A22EE55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261" y="1823721"/>
            <a:ext cx="9070975" cy="612775"/>
          </a:xfrm>
        </p:spPr>
        <p:txBody>
          <a:bodyPr>
            <a:normAutofit/>
          </a:bodyPr>
          <a:lstStyle/>
          <a:p>
            <a:r>
              <a:rPr lang="en-US" sz="2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DEPARTMENT OF COMPUTER SCIENCE AND ENGINEERING (Networks)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71546"/>
            <a:ext cx="11887200" cy="464185"/>
          </a:xfrm>
        </p:spPr>
        <p:txBody>
          <a:bodyPr>
            <a:noAutofit/>
          </a:bodyPr>
          <a:lstStyle/>
          <a:p>
            <a:r>
              <a:rPr lang="en-US" sz="2800" dirty="0"/>
              <a:t>LOCATIONLENS: GEO-TAGGED PHOTO ANALYSIS FOR INSIGHTS</a:t>
            </a:r>
          </a:p>
        </p:txBody>
      </p:sp>
      <p:pic>
        <p:nvPicPr>
          <p:cNvPr id="4" name="Imag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35"/>
            <a:ext cx="12192000" cy="18243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59300" y="30543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MiniProject</a:t>
            </a:r>
            <a:r>
              <a:rPr lang="en-US" i="1" dirty="0"/>
              <a:t> Presentation 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133715" y="5579745"/>
            <a:ext cx="2096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B21CN005</a:t>
            </a:r>
          </a:p>
          <a:p>
            <a:r>
              <a:rPr lang="en-US" dirty="0"/>
              <a:t>   P. Sarayu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267700" y="5306695"/>
            <a:ext cx="153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Presented by: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967865" y="5287010"/>
            <a:ext cx="244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MiniProject Supervisor: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967865" y="5558790"/>
            <a:ext cx="2447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S. Narasimha Reddy</a:t>
            </a:r>
          </a:p>
          <a:p>
            <a:r>
              <a:rPr lang="en-US" dirty="0"/>
              <a:t>Associate Professor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69005" y="2385695"/>
            <a:ext cx="546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6CSN MINI PROJECTS FOR THE ACADEMIC YEAR  2023-24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559300" y="4613911"/>
            <a:ext cx="328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Presentation Date: 23-Jan-2024.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B5537-38ED-FF60-BA53-C790E820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5B32-72F1-E25D-7295-D06F7A49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 sum up, geotagging has become a crucial component of contemporary technology, with a wide range of uses in various sectors. The way we interact with information and engage with our surroundings has changed dramatically as a result of the capacity to add spatial information to data, including images and other content. Geotagging gives data important spatial context and is useful for a variety of purposes, including improving social media experiences, navigation, aiding emergency services, and assisting environmental study.</a:t>
            </a:r>
          </a:p>
        </p:txBody>
      </p:sp>
    </p:spTree>
    <p:extLst>
      <p:ext uri="{BB962C8B-B14F-4D97-AF65-F5344CB8AC3E}">
        <p14:creationId xmlns:p14="http://schemas.microsoft.com/office/powerpoint/2010/main" val="99548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31F49-77AE-12CA-0D50-413281D0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C90B-FDFB-204C-63CD-B1D8B9AA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[1] L. </a:t>
            </a:r>
            <a:r>
              <a:rPr lang="en-US" sz="2400" dirty="0" err="1"/>
              <a:t>Hollenstein</a:t>
            </a:r>
            <a:r>
              <a:rPr lang="en-US" sz="2400" dirty="0"/>
              <a:t> and R. Purves, ‘‘Exploring place through user-generated content: Using Flickr tags to describe city cores,’’ J. Spatial Inf. Sci., vol. 1, pp. 21–48, Jul. 2010. </a:t>
            </a:r>
          </a:p>
          <a:p>
            <a:pPr marL="0" indent="0">
              <a:buNone/>
            </a:pPr>
            <a:r>
              <a:rPr lang="en-US" sz="2400" dirty="0"/>
              <a:t>[2] J. Chen and S. L. Shaw, ‘‘Representing the spatial extent of places based on Flickr photos with a representativeness-weighted kernel density estimation,’’ in Proc. Annu. Int. Conf. Geographic Inf. Sci. Cham, Switzerland: Springer, 2016, pp. 130–144. </a:t>
            </a:r>
          </a:p>
          <a:p>
            <a:pPr marL="0" indent="0">
              <a:buNone/>
            </a:pPr>
            <a:r>
              <a:rPr lang="en-US" sz="2400" dirty="0"/>
              <a:t>[3] J. K. Parker and J. A. Downs, ‘‘Footprint generation using fuzzy neighborhood clustering,’’ </a:t>
            </a:r>
            <a:r>
              <a:rPr lang="en-US" sz="2400" dirty="0" err="1"/>
              <a:t>GeoInformatica</a:t>
            </a:r>
            <a:r>
              <a:rPr lang="en-US" sz="2400" dirty="0"/>
              <a:t>, vol. 17, no. 2, pp. 285–299, Apr. 2013. </a:t>
            </a:r>
          </a:p>
          <a:p>
            <a:pPr marL="0" indent="0">
              <a:buNone/>
            </a:pPr>
            <a:r>
              <a:rPr lang="en-US" sz="2400" dirty="0"/>
              <a:t>[4] H. Alani, C. B. Jones, and D. Tudhope, ‘‘Voronoi-based region approximation for geographical information retrieval with gazetteers,’’ Int. J. Geographical Inf. Sci., vol. 15, no. 4, pp. 287–306, Jun. 2001.</a:t>
            </a:r>
          </a:p>
          <a:p>
            <a:pPr marL="0" indent="0">
              <a:buNone/>
            </a:pPr>
            <a:r>
              <a:rPr lang="en-US" sz="2400" dirty="0"/>
              <a:t> [5] M. J. Somodevilla and F. E. Petry, ‘‘Fuzzy minimum bounding rectangles,’’ in </a:t>
            </a:r>
            <a:r>
              <a:rPr lang="en-US" sz="2400" dirty="0" err="1"/>
              <a:t>Spatio</a:t>
            </a:r>
            <a:r>
              <a:rPr lang="en-US" sz="2400" dirty="0"/>
              <a:t>-Temporal Databases. Cham, Switzerland: Springer, 2004, pp. 237–263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688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34256-A145-59C9-3240-CD7BAC9FA98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94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737DF-AD88-134C-BCC0-BE561998837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A53BD-7084-9AA7-6A46-8CB78CC7B75F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Geotagging, the process of associating geographical information with various forms of media, has become increasingly prevalent in today's digital landscape. This presentation aims to provide a comprehensive overview of geotagging, exploring its applications, methodologies, and implications.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9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A02F9-BE2C-6BF5-9BA1-745D6BB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86959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A567970-B8C0-B4D4-ECB9-B542706B5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963209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4CD22EA1-1EB0-B025-2A54-AE9877EAF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0386" y="1929384"/>
            <a:ext cx="3667614" cy="3667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96E33-002A-6F49-E0EC-EE6435FB31AA}"/>
              </a:ext>
            </a:extLst>
          </p:cNvPr>
          <p:cNvSpPr txBox="1"/>
          <p:nvPr/>
        </p:nvSpPr>
        <p:spPr>
          <a:xfrm>
            <a:off x="669036" y="1711882"/>
            <a:ext cx="8170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to identify where activities or content are taking place.</a:t>
            </a:r>
            <a:endParaRPr lang="en-US" sz="2800" dirty="0">
              <a:effectLst/>
              <a:latin typeface="Verdana" panose="020B0604030504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Improves user experience with wayfinding and navigation.</a:t>
            </a:r>
            <a:endParaRPr lang="en-US" sz="2800" dirty="0">
              <a:effectLst/>
              <a:latin typeface="Verdana" panose="020B0604030504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Promotes accessibility, group, and classify content according to its geographical location.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Encourages individualized experiences, regulatory compliance, and emergency response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5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5411F-AF8F-1904-4BAE-95697F59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2801-E151-0C97-EDE4-8E3B1098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570"/>
            <a:ext cx="10515600" cy="417977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9FB13A-F17C-9260-7BCC-A34FACD44A6C}"/>
              </a:ext>
            </a:extLst>
          </p:cNvPr>
          <p:cNvGrpSpPr/>
          <p:nvPr/>
        </p:nvGrpSpPr>
        <p:grpSpPr>
          <a:xfrm>
            <a:off x="7864878" y="2157800"/>
            <a:ext cx="2487413" cy="886893"/>
            <a:chOff x="3102428" y="3372564"/>
            <a:chExt cx="2686233" cy="107581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D56646-DBB3-D183-FB91-6F813DADF338}"/>
                </a:ext>
              </a:extLst>
            </p:cNvPr>
            <p:cNvSpPr/>
            <p:nvPr/>
          </p:nvSpPr>
          <p:spPr>
            <a:xfrm>
              <a:off x="3102428" y="3372564"/>
              <a:ext cx="2394858" cy="10758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1D07F-EB95-9FA6-29B2-8AD6EFEC4F7C}"/>
                </a:ext>
              </a:extLst>
            </p:cNvPr>
            <p:cNvSpPr txBox="1"/>
            <p:nvPr/>
          </p:nvSpPr>
          <p:spPr>
            <a:xfrm>
              <a:off x="3393813" y="3676559"/>
              <a:ext cx="2394848" cy="448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Click  pictures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2E3287-D2E4-D4AB-9BDA-2863F3353557}"/>
              </a:ext>
            </a:extLst>
          </p:cNvPr>
          <p:cNvGrpSpPr/>
          <p:nvPr/>
        </p:nvGrpSpPr>
        <p:grpSpPr>
          <a:xfrm>
            <a:off x="8313933" y="3517142"/>
            <a:ext cx="2328483" cy="1345158"/>
            <a:chOff x="4506686" y="5394745"/>
            <a:chExt cx="2514600" cy="1631695"/>
          </a:xfrm>
        </p:grpSpPr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4E6607B8-8874-CD41-E4C8-9B0E625BDC5B}"/>
                </a:ext>
              </a:extLst>
            </p:cNvPr>
            <p:cNvSpPr/>
            <p:nvPr/>
          </p:nvSpPr>
          <p:spPr>
            <a:xfrm>
              <a:off x="4506686" y="5394745"/>
              <a:ext cx="2514600" cy="1631695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C99EA7-CFCA-3911-CBD9-75AF58C9F570}"/>
                </a:ext>
              </a:extLst>
            </p:cNvPr>
            <p:cNvSpPr txBox="1"/>
            <p:nvPr/>
          </p:nvSpPr>
          <p:spPr>
            <a:xfrm>
              <a:off x="5040086" y="5887428"/>
              <a:ext cx="1856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Shooting with RAW files?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6ADC94-0839-7EFF-2DF0-FD22486D6F33}"/>
              </a:ext>
            </a:extLst>
          </p:cNvPr>
          <p:cNvGrpSpPr/>
          <p:nvPr/>
        </p:nvGrpSpPr>
        <p:grpSpPr>
          <a:xfrm>
            <a:off x="1134580" y="2076170"/>
            <a:ext cx="2217604" cy="886894"/>
            <a:chOff x="4626427" y="1869849"/>
            <a:chExt cx="2394858" cy="107581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473DE5-6726-8B02-2293-522D293F1D24}"/>
                </a:ext>
              </a:extLst>
            </p:cNvPr>
            <p:cNvSpPr/>
            <p:nvPr/>
          </p:nvSpPr>
          <p:spPr>
            <a:xfrm>
              <a:off x="4626427" y="1869849"/>
              <a:ext cx="2394858" cy="10758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D7133-CBD0-367E-B9FF-9A955CE82236}"/>
                </a:ext>
              </a:extLst>
            </p:cNvPr>
            <p:cNvSpPr txBox="1"/>
            <p:nvPr/>
          </p:nvSpPr>
          <p:spPr>
            <a:xfrm>
              <a:off x="4751614" y="2040609"/>
              <a:ext cx="214448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camera to GPS             time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4E5181-BAA6-302D-509C-BC9BE42315FC}"/>
              </a:ext>
            </a:extLst>
          </p:cNvPr>
          <p:cNvCxnSpPr>
            <a:cxnSpLocks/>
          </p:cNvCxnSpPr>
          <p:nvPr/>
        </p:nvCxnSpPr>
        <p:spPr>
          <a:xfrm>
            <a:off x="3549228" y="2534146"/>
            <a:ext cx="75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471766-6B7B-88A9-E452-B728B46EE8D1}"/>
              </a:ext>
            </a:extLst>
          </p:cNvPr>
          <p:cNvCxnSpPr/>
          <p:nvPr/>
        </p:nvCxnSpPr>
        <p:spPr>
          <a:xfrm>
            <a:off x="6941297" y="2519617"/>
            <a:ext cx="75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F3BC5-C0EC-F9B9-34CF-1A111C07D71F}"/>
              </a:ext>
            </a:extLst>
          </p:cNvPr>
          <p:cNvCxnSpPr>
            <a:cxnSpLocks/>
          </p:cNvCxnSpPr>
          <p:nvPr/>
        </p:nvCxnSpPr>
        <p:spPr>
          <a:xfrm>
            <a:off x="8991759" y="3095481"/>
            <a:ext cx="0" cy="59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FAAB3D-01D7-0248-9D57-68343B8D646D}"/>
              </a:ext>
            </a:extLst>
          </p:cNvPr>
          <p:cNvCxnSpPr>
            <a:cxnSpLocks/>
          </p:cNvCxnSpPr>
          <p:nvPr/>
        </p:nvCxnSpPr>
        <p:spPr>
          <a:xfrm flipH="1">
            <a:off x="6941297" y="4213699"/>
            <a:ext cx="119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DCB6A8-CC0B-C062-C7A0-FCD7535C651A}"/>
              </a:ext>
            </a:extLst>
          </p:cNvPr>
          <p:cNvCxnSpPr>
            <a:cxnSpLocks/>
          </p:cNvCxnSpPr>
          <p:nvPr/>
        </p:nvCxnSpPr>
        <p:spPr>
          <a:xfrm>
            <a:off x="2337250" y="4876845"/>
            <a:ext cx="0" cy="57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9DC99C-21C4-ACAC-3C21-B262CC345D72}"/>
              </a:ext>
            </a:extLst>
          </p:cNvPr>
          <p:cNvCxnSpPr>
            <a:cxnSpLocks/>
          </p:cNvCxnSpPr>
          <p:nvPr/>
        </p:nvCxnSpPr>
        <p:spPr>
          <a:xfrm>
            <a:off x="10100125" y="4591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754773-D013-5D76-5E61-67ECFA5FBD24}"/>
              </a:ext>
            </a:extLst>
          </p:cNvPr>
          <p:cNvGrpSpPr/>
          <p:nvPr/>
        </p:nvGrpSpPr>
        <p:grpSpPr>
          <a:xfrm>
            <a:off x="4575016" y="3885039"/>
            <a:ext cx="2407988" cy="886894"/>
            <a:chOff x="5135335" y="4240360"/>
            <a:chExt cx="2600460" cy="10758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BF08CB-09E5-32F9-77EA-E2E9C2C663F6}"/>
                </a:ext>
              </a:extLst>
            </p:cNvPr>
            <p:cNvSpPr/>
            <p:nvPr/>
          </p:nvSpPr>
          <p:spPr>
            <a:xfrm>
              <a:off x="5135335" y="4240360"/>
              <a:ext cx="2394858" cy="10758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CAAA37-1B2E-96C2-89CF-6DB49C9CC9B7}"/>
                </a:ext>
              </a:extLst>
            </p:cNvPr>
            <p:cNvSpPr txBox="1"/>
            <p:nvPr/>
          </p:nvSpPr>
          <p:spPr>
            <a:xfrm>
              <a:off x="5591310" y="4499762"/>
              <a:ext cx="2144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EXIF 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66E25-0DF5-9A53-A78C-932DC617B6AC}"/>
              </a:ext>
            </a:extLst>
          </p:cNvPr>
          <p:cNvGrpSpPr/>
          <p:nvPr/>
        </p:nvGrpSpPr>
        <p:grpSpPr>
          <a:xfrm>
            <a:off x="8877919" y="5200085"/>
            <a:ext cx="2217604" cy="886894"/>
            <a:chOff x="4582885" y="1869848"/>
            <a:chExt cx="2394858" cy="10758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D0449-5717-E006-B080-534420A367F5}"/>
                </a:ext>
              </a:extLst>
            </p:cNvPr>
            <p:cNvSpPr/>
            <p:nvPr/>
          </p:nvSpPr>
          <p:spPr>
            <a:xfrm>
              <a:off x="4582885" y="1869848"/>
              <a:ext cx="2394858" cy="10758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254EDD-CB76-00BD-FCAF-73ADB8D4AF3B}"/>
                </a:ext>
              </a:extLst>
            </p:cNvPr>
            <p:cNvSpPr txBox="1"/>
            <p:nvPr/>
          </p:nvSpPr>
          <p:spPr>
            <a:xfrm>
              <a:off x="4751614" y="2040609"/>
              <a:ext cx="2144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files in RAW format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504D3E-63D4-10D8-1A66-8FFD71BCC577}"/>
              </a:ext>
            </a:extLst>
          </p:cNvPr>
          <p:cNvSpPr txBox="1"/>
          <p:nvPr/>
        </p:nvSpPr>
        <p:spPr>
          <a:xfrm>
            <a:off x="10160601" y="4724608"/>
            <a:ext cx="786240" cy="30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090372-C443-034D-C044-176A72777555}"/>
              </a:ext>
            </a:extLst>
          </p:cNvPr>
          <p:cNvSpPr txBox="1"/>
          <p:nvPr/>
        </p:nvSpPr>
        <p:spPr>
          <a:xfrm>
            <a:off x="7431434" y="3871538"/>
            <a:ext cx="786240" cy="30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EFD4E1-8DC3-F628-CEC7-F3452F06065D}"/>
              </a:ext>
            </a:extLst>
          </p:cNvPr>
          <p:cNvCxnSpPr>
            <a:cxnSpLocks/>
          </p:cNvCxnSpPr>
          <p:nvPr/>
        </p:nvCxnSpPr>
        <p:spPr>
          <a:xfrm flipH="1">
            <a:off x="8003481" y="5385161"/>
            <a:ext cx="766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074B73-EE1B-18FF-8D36-A9031E78E5D2}"/>
              </a:ext>
            </a:extLst>
          </p:cNvPr>
          <p:cNvGrpSpPr/>
          <p:nvPr/>
        </p:nvGrpSpPr>
        <p:grpSpPr>
          <a:xfrm>
            <a:off x="5617037" y="5055545"/>
            <a:ext cx="2247841" cy="886894"/>
            <a:chOff x="5283657" y="4295183"/>
            <a:chExt cx="2427512" cy="107581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1D43AB-B42F-C4DE-11AB-8406DFCE9B0D}"/>
                </a:ext>
              </a:extLst>
            </p:cNvPr>
            <p:cNvSpPr/>
            <p:nvPr/>
          </p:nvSpPr>
          <p:spPr>
            <a:xfrm>
              <a:off x="5283657" y="4295183"/>
              <a:ext cx="2394858" cy="10758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CA00FB-780B-B31B-2728-90A327D9ABAA}"/>
                </a:ext>
              </a:extLst>
            </p:cNvPr>
            <p:cNvSpPr txBox="1"/>
            <p:nvPr/>
          </p:nvSpPr>
          <p:spPr>
            <a:xfrm>
              <a:off x="5566684" y="4509926"/>
              <a:ext cx="2144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files in JPEG format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F0B3B2-F467-2FF7-DCAC-DBC9501169B6}"/>
              </a:ext>
            </a:extLst>
          </p:cNvPr>
          <p:cNvGrpSpPr/>
          <p:nvPr/>
        </p:nvGrpSpPr>
        <p:grpSpPr>
          <a:xfrm flipH="1" flipV="1">
            <a:off x="4964985" y="4848229"/>
            <a:ext cx="569529" cy="706315"/>
            <a:chOff x="10352314" y="4612892"/>
            <a:chExt cx="849086" cy="66667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59654E-FCCE-4EFD-D961-5557CCBFAC9E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4612892"/>
              <a:ext cx="0" cy="666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6A9418-7261-AA8E-27F3-121E9F99CB3B}"/>
                </a:ext>
              </a:extLst>
            </p:cNvPr>
            <p:cNvCxnSpPr/>
            <p:nvPr/>
          </p:nvCxnSpPr>
          <p:spPr>
            <a:xfrm>
              <a:off x="10352314" y="4612892"/>
              <a:ext cx="8490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6DF91D-3298-B822-1F2F-ACA0DD71BBEB}"/>
              </a:ext>
            </a:extLst>
          </p:cNvPr>
          <p:cNvCxnSpPr>
            <a:cxnSpLocks/>
          </p:cNvCxnSpPr>
          <p:nvPr/>
        </p:nvCxnSpPr>
        <p:spPr>
          <a:xfrm flipH="1">
            <a:off x="3636314" y="4251126"/>
            <a:ext cx="77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D3722-FC92-662A-D56A-123BAD217A09}"/>
              </a:ext>
            </a:extLst>
          </p:cNvPr>
          <p:cNvGrpSpPr/>
          <p:nvPr/>
        </p:nvGrpSpPr>
        <p:grpSpPr>
          <a:xfrm>
            <a:off x="1220888" y="3871538"/>
            <a:ext cx="2217604" cy="886894"/>
            <a:chOff x="5163232" y="4281815"/>
            <a:chExt cx="2394858" cy="107581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ECE47F-0C67-290C-B297-FD97328F8338}"/>
                </a:ext>
              </a:extLst>
            </p:cNvPr>
            <p:cNvSpPr/>
            <p:nvPr/>
          </p:nvSpPr>
          <p:spPr>
            <a:xfrm>
              <a:off x="5163232" y="4281815"/>
              <a:ext cx="2394858" cy="10758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EA197D-8DBA-08BC-1B7A-FA6BBFF8B690}"/>
                </a:ext>
              </a:extLst>
            </p:cNvPr>
            <p:cNvSpPr txBox="1"/>
            <p:nvPr/>
          </p:nvSpPr>
          <p:spPr>
            <a:xfrm>
              <a:off x="5326593" y="4442154"/>
              <a:ext cx="214448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Download tracker data to GPX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174415-624B-E1A3-9549-D56EC5F65415}"/>
              </a:ext>
            </a:extLst>
          </p:cNvPr>
          <p:cNvCxnSpPr>
            <a:cxnSpLocks/>
          </p:cNvCxnSpPr>
          <p:nvPr/>
        </p:nvCxnSpPr>
        <p:spPr>
          <a:xfrm>
            <a:off x="10100125" y="4559671"/>
            <a:ext cx="0" cy="57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8D83DB-AF9E-531B-7EE8-E7C9EC0857AF}"/>
              </a:ext>
            </a:extLst>
          </p:cNvPr>
          <p:cNvGrpSpPr/>
          <p:nvPr/>
        </p:nvGrpSpPr>
        <p:grpSpPr>
          <a:xfrm>
            <a:off x="1142766" y="5605981"/>
            <a:ext cx="2217604" cy="886894"/>
            <a:chOff x="5163232" y="4281815"/>
            <a:chExt cx="2394858" cy="10758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29EB85-A4EC-0C8E-A6DF-385AA83D91C1}"/>
                </a:ext>
              </a:extLst>
            </p:cNvPr>
            <p:cNvSpPr/>
            <p:nvPr/>
          </p:nvSpPr>
          <p:spPr>
            <a:xfrm>
              <a:off x="5163232" y="4281815"/>
              <a:ext cx="2394858" cy="10758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3A1909-CED1-7BF5-7ED5-E7B3147E0C44}"/>
                </a:ext>
              </a:extLst>
            </p:cNvPr>
            <p:cNvSpPr txBox="1"/>
            <p:nvPr/>
          </p:nvSpPr>
          <p:spPr>
            <a:xfrm>
              <a:off x="5288419" y="4592043"/>
              <a:ext cx="2144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the picture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CA981-C689-B58F-B3E8-A39C3F48FF86}"/>
              </a:ext>
            </a:extLst>
          </p:cNvPr>
          <p:cNvGrpSpPr/>
          <p:nvPr/>
        </p:nvGrpSpPr>
        <p:grpSpPr>
          <a:xfrm>
            <a:off x="4542289" y="2131353"/>
            <a:ext cx="2247833" cy="886893"/>
            <a:chOff x="3102428" y="3372564"/>
            <a:chExt cx="2427503" cy="10758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3698AB-5E66-2709-FAB7-347515A729C1}"/>
                </a:ext>
              </a:extLst>
            </p:cNvPr>
            <p:cNvSpPr/>
            <p:nvPr/>
          </p:nvSpPr>
          <p:spPr>
            <a:xfrm>
              <a:off x="3102428" y="3372564"/>
              <a:ext cx="2394858" cy="10758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4F5394-995C-7390-9015-868ED91A44DD}"/>
                </a:ext>
              </a:extLst>
            </p:cNvPr>
            <p:cNvSpPr txBox="1"/>
            <p:nvPr/>
          </p:nvSpPr>
          <p:spPr>
            <a:xfrm>
              <a:off x="3135083" y="3591395"/>
              <a:ext cx="2394848" cy="448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Turn on GPS recorder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89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18BAA-CA37-2A7F-A6BA-74AD620F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0D045-F434-AC0B-C70A-B4AF84E8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67B6E88-934F-2A6E-CD8A-ECD909759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636809"/>
              </p:ext>
            </p:extLst>
          </p:nvPr>
        </p:nvGraphicFramePr>
        <p:xfrm>
          <a:off x="1291597" y="2228087"/>
          <a:ext cx="9765909" cy="394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29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737DF-AD88-134C-BCC0-BE561998837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TOOLS</a:t>
            </a:r>
            <a:endParaRPr lang="en-US" sz="48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A53BD-7084-9AA7-6A46-8CB78CC7B75F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Geotagging.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Geotagging using a built-in GPS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Geotagging using a connected GPS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phic 1" descr="Poi">
            <a:extLst>
              <a:ext uri="{FF2B5EF4-FFF2-40B4-BE49-F238E27FC236}">
                <a16:creationId xmlns:a16="http://schemas.microsoft.com/office/drawing/2014/main" id="{9DAA8237-652D-F9C7-D18B-C97D312F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7124" y="1472692"/>
            <a:ext cx="4708652" cy="47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3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AAAA0-BBF9-317E-69E6-22BF2534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7FA107C-2FA3-50D7-297A-D88F8376BF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29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E5F6C-3AB5-43BE-09C1-B1058FC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DEMERITS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EC137-85D2-FF7D-3CEB-F21778AC86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82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70DB3-D38F-2EC2-B958-0999B1FA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EXPECTED OUTCOME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F4E6D48-2D04-F68D-2935-932552C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Picture 6" descr="Geotag">
            <a:extLst>
              <a:ext uri="{FF2B5EF4-FFF2-40B4-BE49-F238E27FC236}">
                <a16:creationId xmlns:a16="http://schemas.microsoft.com/office/drawing/2014/main" id="{D243EF65-1970-EAB4-07FD-BC7D4260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1832777"/>
            <a:ext cx="10374085" cy="47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2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904</TotalTime>
  <Words>560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Verdana</vt:lpstr>
      <vt:lpstr>Office 2013 - 2022 Theme</vt:lpstr>
      <vt:lpstr>DEPARTMENT OF COMPUTER SCIENCE AND ENGINEERING (Networks)</vt:lpstr>
      <vt:lpstr>PowerPoint Presentation</vt:lpstr>
      <vt:lpstr>OBJECTIVES </vt:lpstr>
      <vt:lpstr>METHODOLOGY</vt:lpstr>
      <vt:lpstr>SOFTWARE REQUIREMENTS</vt:lpstr>
      <vt:lpstr>PowerPoint Presentation</vt:lpstr>
      <vt:lpstr>MERITS</vt:lpstr>
      <vt:lpstr>DEMERITS</vt:lpstr>
      <vt:lpstr>EXPECTED OUTCOME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Sarayu Reddy Polampalli</dc:creator>
  <cp:lastModifiedBy>Sarayu Reddy Polampalli</cp:lastModifiedBy>
  <cp:revision>5</cp:revision>
  <dcterms:created xsi:type="dcterms:W3CDTF">2024-01-09T15:33:12Z</dcterms:created>
  <dcterms:modified xsi:type="dcterms:W3CDTF">2024-04-23T09:51:07Z</dcterms:modified>
</cp:coreProperties>
</file>