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1205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 Portfolio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Sarbaja Adhikari</a:t>
            </a:r>
          </a:p>
          <a:p>
            <a:r>
              <a:rPr lang="en-US" dirty="0"/>
              <a:t>BSC (Hons)Computing</a:t>
            </a:r>
          </a:p>
          <a:p>
            <a:r>
              <a:rPr lang="en-US" dirty="0"/>
              <a:t>Website Development</a:t>
            </a:r>
          </a:p>
          <a:p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42395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39519" y="16854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“If there is one thing you learn by working on a lot of different Web sites, it is that almost any design idea no matter how appallingly bad, can be made usable in the right circumstances, with enough effort”</a:t>
            </a:r>
          </a:p>
        </p:txBody>
      </p:sp>
    </p:spTree>
    <p:extLst>
      <p:ext uri="{BB962C8B-B14F-4D97-AF65-F5344CB8AC3E}">
        <p14:creationId xmlns:p14="http://schemas.microsoft.com/office/powerpoint/2010/main" val="14391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  <a:p>
            <a:r>
              <a:rPr lang="en-US" dirty="0"/>
              <a:t>Why Bootstrap??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Appealing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2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my own portfolio</a:t>
            </a:r>
          </a:p>
          <a:p>
            <a:r>
              <a:rPr lang="en-US" dirty="0"/>
              <a:t>Used of appropriate color palates to beautify website</a:t>
            </a:r>
          </a:p>
          <a:p>
            <a:r>
              <a:rPr lang="en-US" dirty="0"/>
              <a:t>Chubkins exercise</a:t>
            </a:r>
          </a:p>
          <a:p>
            <a:r>
              <a:rPr lang="en-US" dirty="0"/>
              <a:t>Bootstrap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BOOTSTRAP??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framework is featured rich and offers several benefits</a:t>
            </a:r>
          </a:p>
          <a:p>
            <a:r>
              <a:rPr lang="en-US" dirty="0"/>
              <a:t>Beginners framework</a:t>
            </a:r>
          </a:p>
          <a:p>
            <a:r>
              <a:rPr lang="en-US" dirty="0"/>
              <a:t>Detailed Documentation And Vast Community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Responsiveness</a:t>
            </a:r>
          </a:p>
          <a:p>
            <a:r>
              <a:rPr lang="en-US" dirty="0"/>
              <a:t>Customizable Bootstrap</a:t>
            </a:r>
          </a:p>
          <a:p>
            <a:r>
              <a:rPr lang="en-US" dirty="0"/>
              <a:t>Packaged JavaScript 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Portfolio</a:t>
            </a:r>
          </a:p>
          <a:p>
            <a:r>
              <a:rPr lang="en-US" dirty="0"/>
              <a:t>Curriculum vitae</a:t>
            </a:r>
          </a:p>
          <a:p>
            <a:r>
              <a:rPr lang="en-US" dirty="0"/>
              <a:t>Contact</a:t>
            </a:r>
          </a:p>
          <a:p>
            <a:r>
              <a:rPr lang="en-US" dirty="0"/>
              <a:t>Chubkins exercises</a:t>
            </a:r>
          </a:p>
        </p:txBody>
      </p:sp>
    </p:spTree>
    <p:extLst>
      <p:ext uri="{BB962C8B-B14F-4D97-AF65-F5344CB8AC3E}">
        <p14:creationId xmlns:p14="http://schemas.microsoft.com/office/powerpoint/2010/main" val="297230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slider(carousel slide)</a:t>
            </a:r>
          </a:p>
          <a:p>
            <a:r>
              <a:rPr lang="en-US" dirty="0"/>
              <a:t>Parallax Scrolling</a:t>
            </a:r>
          </a:p>
          <a:p>
            <a:r>
              <a:rPr lang="en-US" dirty="0"/>
              <a:t>The Modal Plugin</a:t>
            </a:r>
          </a:p>
          <a:p>
            <a:r>
              <a:rPr lang="en-US" dirty="0"/>
              <a:t>The Popover Plugin</a:t>
            </a:r>
          </a:p>
          <a:p>
            <a:r>
              <a:rPr lang="en-US" dirty="0"/>
              <a:t>Progress Bar With Label</a:t>
            </a:r>
          </a:p>
          <a:p>
            <a:r>
              <a:rPr lang="en-US" dirty="0"/>
              <a:t>Glyphicons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and effective result using framework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99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150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Portfolio Website</vt:lpstr>
      <vt:lpstr>“If there is one thing you learn by working on a lot of different Web sites, it is that almost any design idea no matter how appallingly bad, can be made usable in the right circumstances, with enough effort”</vt:lpstr>
      <vt:lpstr>TABLE OF CONTENTS</vt:lpstr>
      <vt:lpstr>PREFACE</vt:lpstr>
      <vt:lpstr>WHY BOOTSTRAP??</vt:lpstr>
      <vt:lpstr>CONTENTS</vt:lpstr>
      <vt:lpstr>EXTRA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Windows User</dc:creator>
  <cp:lastModifiedBy>Windows User</cp:lastModifiedBy>
  <cp:revision>42</cp:revision>
  <dcterms:created xsi:type="dcterms:W3CDTF">2017-05-09T23:26:44Z</dcterms:created>
  <dcterms:modified xsi:type="dcterms:W3CDTF">2017-05-10T01:10:37Z</dcterms:modified>
</cp:coreProperties>
</file>