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>
        <p:scale>
          <a:sx n="53" d="100"/>
          <a:sy n="53" d="100"/>
        </p:scale>
        <p:origin x="42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9E5DA-6F34-41BC-8E3B-61B1C940D0E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AA2E3-2EBC-42D1-8916-3845B499A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05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Defect 1 and Defect 2 Percentage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Count of Defect1 and Defect2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Count of Defect1 and Defect2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a2f6c8b-271e-4821-ab57-8c82d0570c0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a2f6c8b-271e-4821-ab57-8c82d0570c09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a2f6c8b-271e-4821-ab57-8c82d0570c09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a2f6c8b-271e-4821-ab57-8c82d0570c09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0D4BDE-FFBC-9B25-0D6C-9FE05B8BB4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B8B533-4054-8A26-CC22-947B6CB65AD5}"/>
              </a:ext>
            </a:extLst>
          </p:cNvPr>
          <p:cNvSpPr/>
          <p:nvPr/>
        </p:nvSpPr>
        <p:spPr>
          <a:xfrm>
            <a:off x="0" y="190006"/>
            <a:ext cx="12192000" cy="10094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Coffee Quality Analysis</a:t>
            </a:r>
          </a:p>
        </p:txBody>
      </p:sp>
    </p:spTree>
    <p:extLst>
      <p:ext uri="{BB962C8B-B14F-4D97-AF65-F5344CB8AC3E}">
        <p14:creationId xmlns:p14="http://schemas.microsoft.com/office/powerpoint/2010/main" val="361478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 ,scatterChart ,scatterChart ,scatterChart ,scatterChart ,scatterChart ,cardVisual ,slicer ,cardVisual ,scatterChart ,scatterChart ,slicer ,slicer ,shape ,textbox ,scatte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Determinants of Coffee Quality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 ,map ,shape ,textbox ,columnChart ,slicer ,slicer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Processing Methods and Origin Impact on Coffee Quality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textbox ,Defect 1 and Defect 2 Percentage ,Count of Defect1 and Defect2 ,scatterChart ,scatterChart ,Count of Defect1 and Defect2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Defect Occurrences and Coffee Quality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textbox ,lineChart ,columnChart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Over Time and Other Factors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220</Words>
  <Application>Microsoft Office PowerPoint</Application>
  <PresentationFormat>Widescreen</PresentationFormat>
  <Paragraphs>109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Custom Design</vt:lpstr>
      <vt:lpstr>PowerPoint Presentation</vt:lpstr>
      <vt:lpstr>Key Determinants of Coffee Quality</vt:lpstr>
      <vt:lpstr>Processing Methods and Origin Impact on Coffee Quality</vt:lpstr>
      <vt:lpstr>Defect Occurrences and Coffee Quality</vt:lpstr>
      <vt:lpstr>Trends Over Time and Other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Sarbartha Ray</cp:lastModifiedBy>
  <cp:revision>5</cp:revision>
  <dcterms:created xsi:type="dcterms:W3CDTF">2016-09-04T11:54:55Z</dcterms:created>
  <dcterms:modified xsi:type="dcterms:W3CDTF">2024-09-08T05:25:22Z</dcterms:modified>
</cp:coreProperties>
</file>