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B6335D-1DA9-49D0-B72D-ED2E83914A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07D5998-E8DA-4822-AF1C-282B735AAC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73024F5-B4CE-4466-B50E-4BAA2D467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DE7E5-AE58-4012-86F5-AE8568D7C691}" type="datetimeFigureOut">
              <a:rPr lang="es-CL" smtClean="0"/>
              <a:t>30-08-2021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3DFFB33-E309-4DFD-99B5-CF67251F1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108FF47-4628-46B8-B5C9-A2D15549A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1E0C4-CD83-403A-91AE-892A0563C19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07014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4EA246-7A45-4473-85EF-D024C1A7A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9A21123-FBEF-496F-8A4F-3824369C2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79ACD26-765D-4355-AA5D-9E21942CD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DE7E5-AE58-4012-86F5-AE8568D7C691}" type="datetimeFigureOut">
              <a:rPr lang="es-CL" smtClean="0"/>
              <a:t>30-08-2021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4A9810-95D2-4D31-A0C2-41E567685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A7B37F-AC06-46D1-88A7-19DA8E98D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1E0C4-CD83-403A-91AE-892A0563C19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61339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3B94C5E-A7CB-4963-BED7-8197D4C6BB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E956292-035D-4525-AF5B-6FFF76D735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E1E5A9-7FB5-415F-8741-E6555DD48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DE7E5-AE58-4012-86F5-AE8568D7C691}" type="datetimeFigureOut">
              <a:rPr lang="es-CL" smtClean="0"/>
              <a:t>30-08-2021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F8776F-BDA3-4FAF-8659-D3808B2A8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1E29509-1172-4680-8729-A0B67B1E1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1E0C4-CD83-403A-91AE-892A0563C19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08562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D09333-1F90-4F61-B9CF-8C4D1B4D8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8CE955-EF18-4163-99A8-7201FA3B6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1CD4840-6405-4DE5-8EFA-61C5CDE6E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DE7E5-AE58-4012-86F5-AE8568D7C691}" type="datetimeFigureOut">
              <a:rPr lang="es-CL" smtClean="0"/>
              <a:t>30-08-2021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78606F3-9678-4C9D-AF75-9CE42D8AA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DA98CF1-DD79-4524-A4F8-E90BA212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1E0C4-CD83-403A-91AE-892A0563C19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72105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DC2ECA-E1AF-45A3-89D3-885A84638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D8FE4B3-6421-4BC2-92C9-01F460BC9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B6339A-5810-43CC-A602-527B6632A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DE7E5-AE58-4012-86F5-AE8568D7C691}" type="datetimeFigureOut">
              <a:rPr lang="es-CL" smtClean="0"/>
              <a:t>30-08-2021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F73CBCD-E903-4BF8-A912-E182610BA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B8349F4-8AF5-45F5-A7DF-AAEA20602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1E0C4-CD83-403A-91AE-892A0563C19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37078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3BD119-41ED-4820-BC97-6F8355CA8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71554E-5105-4706-AEF0-C20E0FD933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49ACE94-91EA-4B7A-8548-74A9B1277C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D656851-5F4A-4766-A331-20A4FF7CE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DE7E5-AE58-4012-86F5-AE8568D7C691}" type="datetimeFigureOut">
              <a:rPr lang="es-CL" smtClean="0"/>
              <a:t>30-08-2021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329DD09-86D0-49E1-A908-50D897530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375C596-B089-44F0-A901-6DCE6645F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1E0C4-CD83-403A-91AE-892A0563C19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0001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6E01A6-8429-4F0F-8E53-E4B538192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0F82D69-5C74-4AD0-B7CE-74C7BFC16D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46D974F-2F0A-460B-B5B5-E11DAB108E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B5A3F9B-80CA-47AE-940C-45E729836C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11F417A-FB74-48E5-A265-408C17FCD0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CE49908-BE86-4FC8-964B-09D946138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DE7E5-AE58-4012-86F5-AE8568D7C691}" type="datetimeFigureOut">
              <a:rPr lang="es-CL" smtClean="0"/>
              <a:t>30-08-2021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3D7B0CB-D9F7-44BE-B474-015C34614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6B9D420-1E63-4772-87F0-BA0B802A5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1E0C4-CD83-403A-91AE-892A0563C19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38456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FCABFD-4916-4897-8978-90C4ADF25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14C6ED1-1896-4F8E-B2C6-A220198F9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DE7E5-AE58-4012-86F5-AE8568D7C691}" type="datetimeFigureOut">
              <a:rPr lang="es-CL" smtClean="0"/>
              <a:t>30-08-2021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D4A2B27-C721-4A9C-82FF-7738BFFAB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45B3026-D7C9-45CB-B371-CB79473BA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1E0C4-CD83-403A-91AE-892A0563C19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24431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DA62264-7E8F-43FB-8E6D-38EF90144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DE7E5-AE58-4012-86F5-AE8568D7C691}" type="datetimeFigureOut">
              <a:rPr lang="es-CL" smtClean="0"/>
              <a:t>30-08-2021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1C52F69-7D20-428B-9162-F2774E299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D315E79-1AA2-4FC0-AA22-5B2B29FB5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1E0C4-CD83-403A-91AE-892A0563C19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56945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733195-7606-41A6-9F7A-C779B2443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EEAA3C-6EAB-4F81-96AD-9F2497A0A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7B1D4C9-AC88-4AAC-B270-80FE23D43B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A312A49-E8C8-4938-90D6-986AEDE76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DE7E5-AE58-4012-86F5-AE8568D7C691}" type="datetimeFigureOut">
              <a:rPr lang="es-CL" smtClean="0"/>
              <a:t>30-08-2021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69E03CF-2A8C-4892-9841-9B3F21537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47F5558-9C95-4F9B-A5A4-CA8A2125A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1E0C4-CD83-403A-91AE-892A0563C19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27068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7ACE96-C0FA-49DD-8D13-79EC6A2DB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2E595C5-22CD-4D08-8A22-2A89052733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DE356AE-3B47-4560-88DB-ADBBF3D081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C2D7C10-A664-4F9B-AB17-F60455E03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DE7E5-AE58-4012-86F5-AE8568D7C691}" type="datetimeFigureOut">
              <a:rPr lang="es-CL" smtClean="0"/>
              <a:t>30-08-2021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144B36B-0AE2-493A-BE74-C28DCD1AE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8DC5F72-69C6-4937-9078-398719951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1E0C4-CD83-403A-91AE-892A0563C19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03760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6A6F706-0C11-4B12-AE66-7BF53B2F6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B6C26E6-A10F-4675-9627-9D95628D1C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52B370C-0F30-4982-83FE-589B723CF9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DE7E5-AE58-4012-86F5-AE8568D7C691}" type="datetimeFigureOut">
              <a:rPr lang="es-CL" smtClean="0"/>
              <a:t>30-08-2021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AC92D1C-C1D0-42AF-A968-20FB736D8B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FA1B3A-9816-403D-80E2-24BB54D860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1E0C4-CD83-403A-91AE-892A0563C19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11848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1C44142D-E37B-49E1-AB75-BBC0B36326D4}"/>
              </a:ext>
            </a:extLst>
          </p:cNvPr>
          <p:cNvSpPr/>
          <p:nvPr/>
        </p:nvSpPr>
        <p:spPr>
          <a:xfrm>
            <a:off x="1469571" y="746448"/>
            <a:ext cx="2827177" cy="15582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Mesa Ayuda</a:t>
            </a:r>
            <a:endParaRPr lang="es-CL" dirty="0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5F343A46-81B7-4381-83BF-660D5ADB0E94}"/>
              </a:ext>
            </a:extLst>
          </p:cNvPr>
          <p:cNvSpPr/>
          <p:nvPr/>
        </p:nvSpPr>
        <p:spPr>
          <a:xfrm>
            <a:off x="4830924" y="764909"/>
            <a:ext cx="2827177" cy="15397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Bitácoras</a:t>
            </a:r>
            <a:endParaRPr lang="es-CL" dirty="0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207F6EEE-ECA6-4EE4-BE54-F84C2220C7D7}"/>
              </a:ext>
            </a:extLst>
          </p:cNvPr>
          <p:cNvSpPr/>
          <p:nvPr/>
        </p:nvSpPr>
        <p:spPr>
          <a:xfrm>
            <a:off x="1469571" y="2635896"/>
            <a:ext cx="2827177" cy="141047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Formularios</a:t>
            </a:r>
            <a:endParaRPr lang="es-CL" dirty="0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7BC96AA2-1BA2-4C93-BF41-3ADEF76AF6E2}"/>
              </a:ext>
            </a:extLst>
          </p:cNvPr>
          <p:cNvSpPr/>
          <p:nvPr/>
        </p:nvSpPr>
        <p:spPr>
          <a:xfrm>
            <a:off x="4830924" y="2635896"/>
            <a:ext cx="2827177" cy="141047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Activos</a:t>
            </a:r>
            <a:endParaRPr lang="es-CL" dirty="0"/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39A21D09-19FD-4B2C-9D9F-75D4BB1D10F3}"/>
              </a:ext>
            </a:extLst>
          </p:cNvPr>
          <p:cNvSpPr/>
          <p:nvPr/>
        </p:nvSpPr>
        <p:spPr>
          <a:xfrm>
            <a:off x="8192277" y="764908"/>
            <a:ext cx="2827177" cy="15397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Contratos y Estados de Pago</a:t>
            </a:r>
            <a:endParaRPr lang="es-CL" dirty="0"/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67B591A4-E617-42DC-962B-6C3A44DE01DB}"/>
              </a:ext>
            </a:extLst>
          </p:cNvPr>
          <p:cNvSpPr/>
          <p:nvPr/>
        </p:nvSpPr>
        <p:spPr>
          <a:xfrm>
            <a:off x="3167742" y="4781937"/>
            <a:ext cx="2827177" cy="1410479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Problemas/Hallazgos</a:t>
            </a:r>
            <a:endParaRPr lang="es-CL" dirty="0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9F8F846F-3FAA-4029-8495-F3CAC03C8584}"/>
              </a:ext>
            </a:extLst>
          </p:cNvPr>
          <p:cNvSpPr/>
          <p:nvPr/>
        </p:nvSpPr>
        <p:spPr>
          <a:xfrm>
            <a:off x="6244512" y="4781936"/>
            <a:ext cx="2827177" cy="1410479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Programador Operacional/Auditoría/Tareas/Plan de Acción/Fiscalización</a:t>
            </a:r>
            <a:endParaRPr lang="es-CL" dirty="0"/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6A52B257-CF9A-4852-A557-677A055753C2}"/>
              </a:ext>
            </a:extLst>
          </p:cNvPr>
          <p:cNvCxnSpPr/>
          <p:nvPr/>
        </p:nvCxnSpPr>
        <p:spPr>
          <a:xfrm flipV="1">
            <a:off x="3685592" y="1828800"/>
            <a:ext cx="2038739" cy="10683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B56027D3-93BB-44CB-8794-731FB9F4A35E}"/>
              </a:ext>
            </a:extLst>
          </p:cNvPr>
          <p:cNvCxnSpPr>
            <a:cxnSpLocks/>
          </p:cNvCxnSpPr>
          <p:nvPr/>
        </p:nvCxnSpPr>
        <p:spPr>
          <a:xfrm flipH="1" flipV="1">
            <a:off x="3083767" y="1828800"/>
            <a:ext cx="135295" cy="10123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57B6AEC2-8FED-469D-AF15-0091D28C1837}"/>
              </a:ext>
            </a:extLst>
          </p:cNvPr>
          <p:cNvCxnSpPr>
            <a:stCxn id="10" idx="0"/>
          </p:cNvCxnSpPr>
          <p:nvPr/>
        </p:nvCxnSpPr>
        <p:spPr>
          <a:xfrm flipH="1" flipV="1">
            <a:off x="3382347" y="2010747"/>
            <a:ext cx="4275754" cy="27711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8706B312-A4DC-4E05-8C16-D95543DCD0E6}"/>
              </a:ext>
            </a:extLst>
          </p:cNvPr>
          <p:cNvCxnSpPr>
            <a:cxnSpLocks/>
          </p:cNvCxnSpPr>
          <p:nvPr/>
        </p:nvCxnSpPr>
        <p:spPr>
          <a:xfrm flipH="1" flipV="1">
            <a:off x="3559630" y="3568989"/>
            <a:ext cx="3093097" cy="13202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91280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25</Words>
  <Application>Microsoft Office PowerPoint</Application>
  <PresentationFormat>Panorámica</PresentationFormat>
  <Paragraphs>7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Jhon Angel</dc:creator>
  <cp:lastModifiedBy>Jhon Angel</cp:lastModifiedBy>
  <cp:revision>2</cp:revision>
  <dcterms:created xsi:type="dcterms:W3CDTF">2021-08-30T19:25:50Z</dcterms:created>
  <dcterms:modified xsi:type="dcterms:W3CDTF">2021-08-30T20:32:28Z</dcterms:modified>
</cp:coreProperties>
</file>