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8"/>
    <p:restoredTop sz="94659"/>
  </p:normalViewPr>
  <p:slideViewPr>
    <p:cSldViewPr snapToGrid="0" snapToObjects="1">
      <p:cViewPr>
        <p:scale>
          <a:sx n="94" d="100"/>
          <a:sy n="94" d="100"/>
        </p:scale>
        <p:origin x="2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7BC5F-C8CB-8549-AFE9-3413B69182BC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8DE9083-E828-BF4B-BE36-841EF35EDDA5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b="0" i="0" u="none" dirty="0">
              <a:solidFill>
                <a:schemeClr val="lt1"/>
              </a:solidFill>
            </a:rPr>
            <a:t>фото частей предмета</a:t>
          </a:r>
          <a:endParaRPr lang="ru-RU" dirty="0">
            <a:solidFill>
              <a:schemeClr val="lt1"/>
            </a:solidFill>
          </a:endParaRPr>
        </a:p>
      </dgm:t>
    </dgm:pt>
    <dgm:pt modelId="{F1AD624C-D912-5440-80E0-A27517EF7168}" type="parTrans" cxnId="{DD5D7AB3-A025-C240-848A-171CB353DF6E}">
      <dgm:prSet/>
      <dgm:spPr/>
      <dgm:t>
        <a:bodyPr/>
        <a:lstStyle/>
        <a:p>
          <a:endParaRPr lang="ru-RU"/>
        </a:p>
      </dgm:t>
    </dgm:pt>
    <dgm:pt modelId="{86E55484-21F4-0649-9AC2-174CCA9DC28B}" type="sibTrans" cxnId="{DD5D7AB3-A025-C240-848A-171CB353DF6E}">
      <dgm:prSet/>
      <dgm:spPr/>
      <dgm:t>
        <a:bodyPr/>
        <a:lstStyle/>
        <a:p>
          <a:endParaRPr lang="ru-RU"/>
        </a:p>
      </dgm:t>
    </dgm:pt>
    <dgm:pt modelId="{FDD0DE4A-4E7C-464D-9F61-6F0B89211E35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обработка и калибровка снимков</a:t>
          </a:r>
          <a:endParaRPr lang="ru-RU" dirty="0"/>
        </a:p>
      </dgm:t>
    </dgm:pt>
    <dgm:pt modelId="{710C2F2C-9B9D-4742-83E8-5DA4597535F4}" type="parTrans" cxnId="{E7FD87B1-E782-1C4B-8594-26FB5B5C5013}">
      <dgm:prSet/>
      <dgm:spPr/>
      <dgm:t>
        <a:bodyPr/>
        <a:lstStyle/>
        <a:p>
          <a:endParaRPr lang="ru-RU"/>
        </a:p>
      </dgm:t>
    </dgm:pt>
    <dgm:pt modelId="{3A880207-C766-8446-BE39-B90D194314DE}" type="sibTrans" cxnId="{E7FD87B1-E782-1C4B-8594-26FB5B5C5013}">
      <dgm:prSet/>
      <dgm:spPr/>
      <dgm:t>
        <a:bodyPr/>
        <a:lstStyle/>
        <a:p>
          <a:endParaRPr lang="ru-RU"/>
        </a:p>
      </dgm:t>
    </dgm:pt>
    <dgm:pt modelId="{3E800E10-9980-A643-82DC-782F9DA61A71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распознавание частей объекта</a:t>
          </a:r>
          <a:endParaRPr lang="ru-RU" b="0" dirty="0"/>
        </a:p>
        <a:p>
          <a:endParaRPr lang="ru-RU" dirty="0"/>
        </a:p>
      </dgm:t>
    </dgm:pt>
    <dgm:pt modelId="{A5A3A162-61EF-BE45-A62B-258E891033B3}" type="parTrans" cxnId="{2656A7E3-625E-BC45-83E0-D2A5202C0FB5}">
      <dgm:prSet/>
      <dgm:spPr/>
      <dgm:t>
        <a:bodyPr/>
        <a:lstStyle/>
        <a:p>
          <a:endParaRPr lang="ru-RU"/>
        </a:p>
      </dgm:t>
    </dgm:pt>
    <dgm:pt modelId="{88B03A7D-A1C1-144F-8E33-F7D4BC10B1D5}" type="sibTrans" cxnId="{2656A7E3-625E-BC45-83E0-D2A5202C0FB5}">
      <dgm:prSet/>
      <dgm:spPr/>
      <dgm:t>
        <a:bodyPr/>
        <a:lstStyle/>
        <a:p>
          <a:endParaRPr lang="ru-RU"/>
        </a:p>
      </dgm:t>
    </dgm:pt>
    <dgm:pt modelId="{465C31EB-A072-144D-99B6-20D2F3FA9465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выделение  геометрических особенностей каждой части</a:t>
          </a:r>
          <a:endParaRPr lang="ru-RU" b="0" dirty="0"/>
        </a:p>
      </dgm:t>
    </dgm:pt>
    <dgm:pt modelId="{41FC6FC6-E6EB-9C4B-89C1-AEEA5ADA566F}" type="parTrans" cxnId="{491E6203-B006-4348-9183-7A7E87A18D37}">
      <dgm:prSet/>
      <dgm:spPr/>
      <dgm:t>
        <a:bodyPr/>
        <a:lstStyle/>
        <a:p>
          <a:endParaRPr lang="ru-RU"/>
        </a:p>
      </dgm:t>
    </dgm:pt>
    <dgm:pt modelId="{67C2F70F-3808-3D48-8C11-6BA2CE578F84}" type="sibTrans" cxnId="{491E6203-B006-4348-9183-7A7E87A18D37}">
      <dgm:prSet/>
      <dgm:spPr/>
      <dgm:t>
        <a:bodyPr/>
        <a:lstStyle/>
        <a:p>
          <a:endParaRPr lang="ru-RU"/>
        </a:p>
      </dgm:t>
    </dgm:pt>
    <dgm:pt modelId="{DE34300B-FF8A-A644-8922-B5955F0A7B00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b="0" i="0" u="none"/>
            <a:t>применение алгоритма цифровой реконструкции предмета на базе геометрических особенностей</a:t>
          </a:r>
          <a:endParaRPr lang="ru-RU" dirty="0"/>
        </a:p>
      </dgm:t>
    </dgm:pt>
    <dgm:pt modelId="{6CA01A19-BEE8-FD48-A545-9E4A89C87D40}" type="parTrans" cxnId="{F8D42002-FA73-3A4F-9E81-08629AC90C53}">
      <dgm:prSet/>
      <dgm:spPr/>
      <dgm:t>
        <a:bodyPr/>
        <a:lstStyle/>
        <a:p>
          <a:endParaRPr lang="ru-RU"/>
        </a:p>
      </dgm:t>
    </dgm:pt>
    <dgm:pt modelId="{77CCBF82-8D82-5E4F-BF45-9F4B31D86BC4}" type="sibTrans" cxnId="{F8D42002-FA73-3A4F-9E81-08629AC90C53}">
      <dgm:prSet/>
      <dgm:spPr/>
      <dgm:t>
        <a:bodyPr/>
        <a:lstStyle/>
        <a:p>
          <a:endParaRPr lang="ru-RU"/>
        </a:p>
      </dgm:t>
    </dgm:pt>
    <dgm:pt modelId="{902FD553-B8F5-7640-980F-1952F790FED4}">
      <dgm:prSet phldrT="[Текст]"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выделение  визуальных (узоры и текстуры) особенностей каждой части</a:t>
          </a:r>
          <a:endParaRPr lang="ru-RU" b="0" dirty="0"/>
        </a:p>
      </dgm:t>
    </dgm:pt>
    <dgm:pt modelId="{0DD70E53-0051-8246-9EB8-3E857BD80579}" type="parTrans" cxnId="{DEEF8F52-DC0E-9544-8379-B02EB090067A}">
      <dgm:prSet/>
      <dgm:spPr/>
      <dgm:t>
        <a:bodyPr/>
        <a:lstStyle/>
        <a:p>
          <a:endParaRPr lang="ru-RU"/>
        </a:p>
      </dgm:t>
    </dgm:pt>
    <dgm:pt modelId="{09BFC9FA-87D8-F34A-BF06-57F3B934F0B2}" type="sibTrans" cxnId="{DEEF8F52-DC0E-9544-8379-B02EB090067A}">
      <dgm:prSet/>
      <dgm:spPr/>
      <dgm:t>
        <a:bodyPr/>
        <a:lstStyle/>
        <a:p>
          <a:endParaRPr lang="ru-RU"/>
        </a:p>
      </dgm:t>
    </dgm:pt>
    <dgm:pt modelId="{EB8DD83B-1F23-FC4B-9E44-E8D77B53D074}">
      <dgm:prSet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применение алгоритма цифровой реконструкции предмета по узорам и текстурным особенностям</a:t>
          </a:r>
          <a:endParaRPr lang="ru-RU" dirty="0"/>
        </a:p>
      </dgm:t>
    </dgm:pt>
    <dgm:pt modelId="{08C8EB70-521B-E147-8558-C76C7CCF49D6}" type="parTrans" cxnId="{3256530B-63C9-5845-994B-F68952B82915}">
      <dgm:prSet/>
      <dgm:spPr/>
      <dgm:t>
        <a:bodyPr/>
        <a:lstStyle/>
        <a:p>
          <a:endParaRPr lang="ru-RU"/>
        </a:p>
      </dgm:t>
    </dgm:pt>
    <dgm:pt modelId="{7AA69180-68AC-244E-AF94-B8156EF68FEF}" type="sibTrans" cxnId="{3256530B-63C9-5845-994B-F68952B82915}">
      <dgm:prSet/>
      <dgm:spPr/>
      <dgm:t>
        <a:bodyPr/>
        <a:lstStyle/>
        <a:p>
          <a:endParaRPr lang="ru-RU"/>
        </a:p>
      </dgm:t>
    </dgm:pt>
    <dgm:pt modelId="{4F7BAF7B-1A58-F647-9185-D376286E31EA}">
      <dgm:prSet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автоматическое формирование отчета и “карты частей”</a:t>
          </a:r>
          <a:endParaRPr lang="ru-RU" dirty="0"/>
        </a:p>
      </dgm:t>
    </dgm:pt>
    <dgm:pt modelId="{A78BBDFC-B586-DD4D-92BA-7A33D55533E7}" type="parTrans" cxnId="{B5AFC1A9-2B9A-A847-BD8F-E81AD0A62B45}">
      <dgm:prSet/>
      <dgm:spPr/>
      <dgm:t>
        <a:bodyPr/>
        <a:lstStyle/>
        <a:p>
          <a:endParaRPr lang="ru-RU"/>
        </a:p>
      </dgm:t>
    </dgm:pt>
    <dgm:pt modelId="{3D81DCA2-0052-7D47-B76B-78646253B0BC}" type="sibTrans" cxnId="{B5AFC1A9-2B9A-A847-BD8F-E81AD0A62B45}">
      <dgm:prSet/>
      <dgm:spPr/>
      <dgm:t>
        <a:bodyPr/>
        <a:lstStyle/>
        <a:p>
          <a:endParaRPr lang="ru-RU"/>
        </a:p>
      </dgm:t>
    </dgm:pt>
    <dgm:pt modelId="{3A2EEB6B-A21A-4947-AF9C-90E48D181335}">
      <dgm:prSet/>
      <dgm:spPr>
        <a:solidFill>
          <a:schemeClr val="accent1"/>
        </a:solidFill>
      </dgm:spPr>
      <dgm:t>
        <a:bodyPr/>
        <a:lstStyle/>
        <a:p>
          <a:r>
            <a:rPr lang="ru-RU" b="0" i="0" u="none" dirty="0"/>
            <a:t>применение алгоритма цифровой реконструкции предмета при отсутствии некоторых деталей предмета</a:t>
          </a:r>
          <a:endParaRPr lang="ru-RU" b="0" dirty="0"/>
        </a:p>
      </dgm:t>
    </dgm:pt>
    <dgm:pt modelId="{1FB50AC3-2C88-EE45-A49A-EEFE823C6157}" type="parTrans" cxnId="{5CF1B192-3EA0-EA47-9E4A-B34886FFAEFA}">
      <dgm:prSet/>
      <dgm:spPr/>
      <dgm:t>
        <a:bodyPr/>
        <a:lstStyle/>
        <a:p>
          <a:endParaRPr lang="ru-RU"/>
        </a:p>
      </dgm:t>
    </dgm:pt>
    <dgm:pt modelId="{A4ADC300-E319-0C42-A8E3-BBA946E2B4AE}" type="sibTrans" cxnId="{5CF1B192-3EA0-EA47-9E4A-B34886FFAEFA}">
      <dgm:prSet/>
      <dgm:spPr/>
      <dgm:t>
        <a:bodyPr/>
        <a:lstStyle/>
        <a:p>
          <a:endParaRPr lang="ru-RU"/>
        </a:p>
      </dgm:t>
    </dgm:pt>
    <dgm:pt modelId="{96E27724-A2FA-B547-8A07-F219193FD78D}" type="pres">
      <dgm:prSet presAssocID="{4BB7BC5F-C8CB-8549-AFE9-3413B69182BC}" presName="Name0" presStyleCnt="0">
        <dgm:presLayoutVars>
          <dgm:dir/>
          <dgm:resizeHandles/>
        </dgm:presLayoutVars>
      </dgm:prSet>
      <dgm:spPr/>
    </dgm:pt>
    <dgm:pt modelId="{A4F3EDB3-32B1-DE41-ACD5-F6D2029171C2}" type="pres">
      <dgm:prSet presAssocID="{18DE9083-E828-BF4B-BE36-841EF35EDDA5}" presName="compNode" presStyleCnt="0"/>
      <dgm:spPr/>
    </dgm:pt>
    <dgm:pt modelId="{75B60B48-89EF-C044-BFAB-A1E6238CA4DA}" type="pres">
      <dgm:prSet presAssocID="{18DE9083-E828-BF4B-BE36-841EF35EDDA5}" presName="dummyConnPt" presStyleCnt="0"/>
      <dgm:spPr/>
    </dgm:pt>
    <dgm:pt modelId="{4B78B376-F5DB-BE47-8335-8B5317FB29CF}" type="pres">
      <dgm:prSet presAssocID="{18DE9083-E828-BF4B-BE36-841EF35EDDA5}" presName="node" presStyleLbl="node1" presStyleIdx="0" presStyleCnt="9">
        <dgm:presLayoutVars>
          <dgm:bulletEnabled val="1"/>
        </dgm:presLayoutVars>
      </dgm:prSet>
      <dgm:spPr/>
    </dgm:pt>
    <dgm:pt modelId="{63F6B63A-12A8-1645-B2B3-29151341AAC8}" type="pres">
      <dgm:prSet presAssocID="{86E55484-21F4-0649-9AC2-174CCA9DC28B}" presName="sibTrans" presStyleLbl="bgSibTrans2D1" presStyleIdx="0" presStyleCnt="8"/>
      <dgm:spPr/>
    </dgm:pt>
    <dgm:pt modelId="{784DE2B6-021A-7F42-B36C-B6E2FEC14D9D}" type="pres">
      <dgm:prSet presAssocID="{FDD0DE4A-4E7C-464D-9F61-6F0B89211E35}" presName="compNode" presStyleCnt="0"/>
      <dgm:spPr/>
    </dgm:pt>
    <dgm:pt modelId="{0B33A6A8-5E99-754F-A1D5-BF4CE0B50A92}" type="pres">
      <dgm:prSet presAssocID="{FDD0DE4A-4E7C-464D-9F61-6F0B89211E35}" presName="dummyConnPt" presStyleCnt="0"/>
      <dgm:spPr/>
    </dgm:pt>
    <dgm:pt modelId="{F01C2E91-CC6A-3B49-9542-7E6E0FEF6A6C}" type="pres">
      <dgm:prSet presAssocID="{FDD0DE4A-4E7C-464D-9F61-6F0B89211E35}" presName="node" presStyleLbl="node1" presStyleIdx="1" presStyleCnt="9">
        <dgm:presLayoutVars>
          <dgm:bulletEnabled val="1"/>
        </dgm:presLayoutVars>
      </dgm:prSet>
      <dgm:spPr/>
    </dgm:pt>
    <dgm:pt modelId="{82856C2C-7BBD-2C42-A35F-DBE8ADCA98CB}" type="pres">
      <dgm:prSet presAssocID="{3A880207-C766-8446-BE39-B90D194314DE}" presName="sibTrans" presStyleLbl="bgSibTrans2D1" presStyleIdx="1" presStyleCnt="8"/>
      <dgm:spPr/>
    </dgm:pt>
    <dgm:pt modelId="{24C4ACF3-BB0C-7A41-8624-4E81B6D90A22}" type="pres">
      <dgm:prSet presAssocID="{3E800E10-9980-A643-82DC-782F9DA61A71}" presName="compNode" presStyleCnt="0"/>
      <dgm:spPr/>
    </dgm:pt>
    <dgm:pt modelId="{72E5D32A-CD5D-E84D-9DFE-C689AB1D7D67}" type="pres">
      <dgm:prSet presAssocID="{3E800E10-9980-A643-82DC-782F9DA61A71}" presName="dummyConnPt" presStyleCnt="0"/>
      <dgm:spPr/>
    </dgm:pt>
    <dgm:pt modelId="{905AA15F-B7E9-F942-8D62-F95CE77316D7}" type="pres">
      <dgm:prSet presAssocID="{3E800E10-9980-A643-82DC-782F9DA61A71}" presName="node" presStyleLbl="node1" presStyleIdx="2" presStyleCnt="9">
        <dgm:presLayoutVars>
          <dgm:bulletEnabled val="1"/>
        </dgm:presLayoutVars>
      </dgm:prSet>
      <dgm:spPr/>
    </dgm:pt>
    <dgm:pt modelId="{6A3DD0B1-1447-F842-BCDD-D445DF41F858}" type="pres">
      <dgm:prSet presAssocID="{88B03A7D-A1C1-144F-8E33-F7D4BC10B1D5}" presName="sibTrans" presStyleLbl="bgSibTrans2D1" presStyleIdx="2" presStyleCnt="8"/>
      <dgm:spPr/>
    </dgm:pt>
    <dgm:pt modelId="{D72CCC09-D418-6944-983E-FB630CC4D0BF}" type="pres">
      <dgm:prSet presAssocID="{465C31EB-A072-144D-99B6-20D2F3FA9465}" presName="compNode" presStyleCnt="0"/>
      <dgm:spPr/>
    </dgm:pt>
    <dgm:pt modelId="{7E81155E-09F5-8948-B020-B1E0D0D1905B}" type="pres">
      <dgm:prSet presAssocID="{465C31EB-A072-144D-99B6-20D2F3FA9465}" presName="dummyConnPt" presStyleCnt="0"/>
      <dgm:spPr/>
    </dgm:pt>
    <dgm:pt modelId="{868B59CD-F22F-AB48-89A6-C3186A857982}" type="pres">
      <dgm:prSet presAssocID="{465C31EB-A072-144D-99B6-20D2F3FA9465}" presName="node" presStyleLbl="node1" presStyleIdx="3" presStyleCnt="9">
        <dgm:presLayoutVars>
          <dgm:bulletEnabled val="1"/>
        </dgm:presLayoutVars>
      </dgm:prSet>
      <dgm:spPr/>
    </dgm:pt>
    <dgm:pt modelId="{C8FD382D-7CA1-EC40-9E81-65BB4710A31A}" type="pres">
      <dgm:prSet presAssocID="{67C2F70F-3808-3D48-8C11-6BA2CE578F84}" presName="sibTrans" presStyleLbl="bgSibTrans2D1" presStyleIdx="3" presStyleCnt="8"/>
      <dgm:spPr/>
    </dgm:pt>
    <dgm:pt modelId="{99460E2E-237C-1145-8D16-1F18E08072DF}" type="pres">
      <dgm:prSet presAssocID="{DE34300B-FF8A-A644-8922-B5955F0A7B00}" presName="compNode" presStyleCnt="0"/>
      <dgm:spPr/>
    </dgm:pt>
    <dgm:pt modelId="{F7F4EA9F-2AF2-EB45-A448-D6DCE487AF29}" type="pres">
      <dgm:prSet presAssocID="{DE34300B-FF8A-A644-8922-B5955F0A7B00}" presName="dummyConnPt" presStyleCnt="0"/>
      <dgm:spPr/>
    </dgm:pt>
    <dgm:pt modelId="{8984084C-AF7D-9D4B-852C-C7D6C3B5A79E}" type="pres">
      <dgm:prSet presAssocID="{DE34300B-FF8A-A644-8922-B5955F0A7B00}" presName="node" presStyleLbl="node1" presStyleIdx="4" presStyleCnt="9" custLinFactNeighborX="0">
        <dgm:presLayoutVars>
          <dgm:bulletEnabled val="1"/>
        </dgm:presLayoutVars>
      </dgm:prSet>
      <dgm:spPr/>
    </dgm:pt>
    <dgm:pt modelId="{2C9533D7-488F-184A-A773-AE50071C1C15}" type="pres">
      <dgm:prSet presAssocID="{77CCBF82-8D82-5E4F-BF45-9F4B31D86BC4}" presName="sibTrans" presStyleLbl="bgSibTrans2D1" presStyleIdx="4" presStyleCnt="8"/>
      <dgm:spPr/>
    </dgm:pt>
    <dgm:pt modelId="{7D5DF3E7-5EA9-5A43-9C8F-EEE8F79EA5BF}" type="pres">
      <dgm:prSet presAssocID="{902FD553-B8F5-7640-980F-1952F790FED4}" presName="compNode" presStyleCnt="0"/>
      <dgm:spPr/>
    </dgm:pt>
    <dgm:pt modelId="{A2004DD5-DB28-DD4E-9F91-62FFDBCA8800}" type="pres">
      <dgm:prSet presAssocID="{902FD553-B8F5-7640-980F-1952F790FED4}" presName="dummyConnPt" presStyleCnt="0"/>
      <dgm:spPr/>
    </dgm:pt>
    <dgm:pt modelId="{94892F4A-5FDD-4648-AFC2-25D2AD936921}" type="pres">
      <dgm:prSet presAssocID="{902FD553-B8F5-7640-980F-1952F790FED4}" presName="node" presStyleLbl="node1" presStyleIdx="5" presStyleCnt="9">
        <dgm:presLayoutVars>
          <dgm:bulletEnabled val="1"/>
        </dgm:presLayoutVars>
      </dgm:prSet>
      <dgm:spPr/>
    </dgm:pt>
    <dgm:pt modelId="{BD27AA13-AB17-964E-8BA9-723C204A6A85}" type="pres">
      <dgm:prSet presAssocID="{09BFC9FA-87D8-F34A-BF06-57F3B934F0B2}" presName="sibTrans" presStyleLbl="bgSibTrans2D1" presStyleIdx="5" presStyleCnt="8"/>
      <dgm:spPr/>
    </dgm:pt>
    <dgm:pt modelId="{81F15614-B6A7-3A4C-8037-5CAB38520C00}" type="pres">
      <dgm:prSet presAssocID="{EB8DD83B-1F23-FC4B-9E44-E8D77B53D074}" presName="compNode" presStyleCnt="0"/>
      <dgm:spPr/>
    </dgm:pt>
    <dgm:pt modelId="{8018193D-52A7-2B40-B4D3-8262DC7366BE}" type="pres">
      <dgm:prSet presAssocID="{EB8DD83B-1F23-FC4B-9E44-E8D77B53D074}" presName="dummyConnPt" presStyleCnt="0"/>
      <dgm:spPr/>
    </dgm:pt>
    <dgm:pt modelId="{38A6BC39-20AE-924A-8A76-505018190E6E}" type="pres">
      <dgm:prSet presAssocID="{EB8DD83B-1F23-FC4B-9E44-E8D77B53D074}" presName="node" presStyleLbl="node1" presStyleIdx="6" presStyleCnt="9">
        <dgm:presLayoutVars>
          <dgm:bulletEnabled val="1"/>
        </dgm:presLayoutVars>
      </dgm:prSet>
      <dgm:spPr/>
    </dgm:pt>
    <dgm:pt modelId="{0177EC09-4575-FD4D-9879-6888BA71C3D0}" type="pres">
      <dgm:prSet presAssocID="{7AA69180-68AC-244E-AF94-B8156EF68FEF}" presName="sibTrans" presStyleLbl="bgSibTrans2D1" presStyleIdx="6" presStyleCnt="8"/>
      <dgm:spPr/>
    </dgm:pt>
    <dgm:pt modelId="{7AA0B864-A352-2F46-B4A9-9C071B05B3CF}" type="pres">
      <dgm:prSet presAssocID="{3A2EEB6B-A21A-4947-AF9C-90E48D181335}" presName="compNode" presStyleCnt="0"/>
      <dgm:spPr/>
    </dgm:pt>
    <dgm:pt modelId="{EF29FA97-1679-9748-A9F2-F05F4A643E76}" type="pres">
      <dgm:prSet presAssocID="{3A2EEB6B-A21A-4947-AF9C-90E48D181335}" presName="dummyConnPt" presStyleCnt="0"/>
      <dgm:spPr/>
    </dgm:pt>
    <dgm:pt modelId="{18461A6C-4BD4-004F-8B61-FAA107D8CCCB}" type="pres">
      <dgm:prSet presAssocID="{3A2EEB6B-A21A-4947-AF9C-90E48D181335}" presName="node" presStyleLbl="node1" presStyleIdx="7" presStyleCnt="9">
        <dgm:presLayoutVars>
          <dgm:bulletEnabled val="1"/>
        </dgm:presLayoutVars>
      </dgm:prSet>
      <dgm:spPr/>
    </dgm:pt>
    <dgm:pt modelId="{8BA2EA6F-D43B-264D-9F56-749946CC4931}" type="pres">
      <dgm:prSet presAssocID="{A4ADC300-E319-0C42-A8E3-BBA946E2B4AE}" presName="sibTrans" presStyleLbl="bgSibTrans2D1" presStyleIdx="7" presStyleCnt="8"/>
      <dgm:spPr/>
    </dgm:pt>
    <dgm:pt modelId="{4CF53FB2-5368-B14D-9807-8CA64201592C}" type="pres">
      <dgm:prSet presAssocID="{4F7BAF7B-1A58-F647-9185-D376286E31EA}" presName="compNode" presStyleCnt="0"/>
      <dgm:spPr/>
    </dgm:pt>
    <dgm:pt modelId="{A7552F3C-F427-2349-A97E-C80EEF923016}" type="pres">
      <dgm:prSet presAssocID="{4F7BAF7B-1A58-F647-9185-D376286E31EA}" presName="dummyConnPt" presStyleCnt="0"/>
      <dgm:spPr/>
    </dgm:pt>
    <dgm:pt modelId="{EC6F6BAA-4B54-C644-87CD-2FFF1D65601F}" type="pres">
      <dgm:prSet presAssocID="{4F7BAF7B-1A58-F647-9185-D376286E31EA}" presName="node" presStyleLbl="node1" presStyleIdx="8" presStyleCnt="9">
        <dgm:presLayoutVars>
          <dgm:bulletEnabled val="1"/>
        </dgm:presLayoutVars>
      </dgm:prSet>
      <dgm:spPr/>
    </dgm:pt>
  </dgm:ptLst>
  <dgm:cxnLst>
    <dgm:cxn modelId="{F8D42002-FA73-3A4F-9E81-08629AC90C53}" srcId="{4BB7BC5F-C8CB-8549-AFE9-3413B69182BC}" destId="{DE34300B-FF8A-A644-8922-B5955F0A7B00}" srcOrd="4" destOrd="0" parTransId="{6CA01A19-BEE8-FD48-A545-9E4A89C87D40}" sibTransId="{77CCBF82-8D82-5E4F-BF45-9F4B31D86BC4}"/>
    <dgm:cxn modelId="{491E6203-B006-4348-9183-7A7E87A18D37}" srcId="{4BB7BC5F-C8CB-8549-AFE9-3413B69182BC}" destId="{465C31EB-A072-144D-99B6-20D2F3FA9465}" srcOrd="3" destOrd="0" parTransId="{41FC6FC6-E6EB-9C4B-89C1-AEEA5ADA566F}" sibTransId="{67C2F70F-3808-3D48-8C11-6BA2CE578F84}"/>
    <dgm:cxn modelId="{AF233509-EFB8-B344-B067-AE0A16ED7937}" type="presOf" srcId="{3A880207-C766-8446-BE39-B90D194314DE}" destId="{82856C2C-7BBD-2C42-A35F-DBE8ADCA98CB}" srcOrd="0" destOrd="0" presId="urn:microsoft.com/office/officeart/2005/8/layout/bProcess4"/>
    <dgm:cxn modelId="{3256530B-63C9-5845-994B-F68952B82915}" srcId="{4BB7BC5F-C8CB-8549-AFE9-3413B69182BC}" destId="{EB8DD83B-1F23-FC4B-9E44-E8D77B53D074}" srcOrd="6" destOrd="0" parTransId="{08C8EB70-521B-E147-8558-C76C7CCF49D6}" sibTransId="{7AA69180-68AC-244E-AF94-B8156EF68FEF}"/>
    <dgm:cxn modelId="{5C4E1614-C503-3C46-A315-E064EBDE229E}" type="presOf" srcId="{3A2EEB6B-A21A-4947-AF9C-90E48D181335}" destId="{18461A6C-4BD4-004F-8B61-FAA107D8CCCB}" srcOrd="0" destOrd="0" presId="urn:microsoft.com/office/officeart/2005/8/layout/bProcess4"/>
    <dgm:cxn modelId="{B1571A18-9A0B-FE46-AA55-E9BD04F69A97}" type="presOf" srcId="{4BB7BC5F-C8CB-8549-AFE9-3413B69182BC}" destId="{96E27724-A2FA-B547-8A07-F219193FD78D}" srcOrd="0" destOrd="0" presId="urn:microsoft.com/office/officeart/2005/8/layout/bProcess4"/>
    <dgm:cxn modelId="{90E9B043-4EC0-2842-B208-86EAFB04FF47}" type="presOf" srcId="{88B03A7D-A1C1-144F-8E33-F7D4BC10B1D5}" destId="{6A3DD0B1-1447-F842-BCDD-D445DF41F858}" srcOrd="0" destOrd="0" presId="urn:microsoft.com/office/officeart/2005/8/layout/bProcess4"/>
    <dgm:cxn modelId="{690DBD45-77DB-7841-A610-74EAE0C8E258}" type="presOf" srcId="{67C2F70F-3808-3D48-8C11-6BA2CE578F84}" destId="{C8FD382D-7CA1-EC40-9E81-65BB4710A31A}" srcOrd="0" destOrd="0" presId="urn:microsoft.com/office/officeart/2005/8/layout/bProcess4"/>
    <dgm:cxn modelId="{2EE17C4C-B2EB-F149-A6EA-86598BC35C10}" type="presOf" srcId="{465C31EB-A072-144D-99B6-20D2F3FA9465}" destId="{868B59CD-F22F-AB48-89A6-C3186A857982}" srcOrd="0" destOrd="0" presId="urn:microsoft.com/office/officeart/2005/8/layout/bProcess4"/>
    <dgm:cxn modelId="{7AF73A4E-97DB-2D4C-8370-0C82072BC888}" type="presOf" srcId="{4F7BAF7B-1A58-F647-9185-D376286E31EA}" destId="{EC6F6BAA-4B54-C644-87CD-2FFF1D65601F}" srcOrd="0" destOrd="0" presId="urn:microsoft.com/office/officeart/2005/8/layout/bProcess4"/>
    <dgm:cxn modelId="{DEEF8F52-DC0E-9544-8379-B02EB090067A}" srcId="{4BB7BC5F-C8CB-8549-AFE9-3413B69182BC}" destId="{902FD553-B8F5-7640-980F-1952F790FED4}" srcOrd="5" destOrd="0" parTransId="{0DD70E53-0051-8246-9EB8-3E857BD80579}" sibTransId="{09BFC9FA-87D8-F34A-BF06-57F3B934F0B2}"/>
    <dgm:cxn modelId="{EA02E059-0561-364A-942C-51518A2E80E3}" type="presOf" srcId="{FDD0DE4A-4E7C-464D-9F61-6F0B89211E35}" destId="{F01C2E91-CC6A-3B49-9542-7E6E0FEF6A6C}" srcOrd="0" destOrd="0" presId="urn:microsoft.com/office/officeart/2005/8/layout/bProcess4"/>
    <dgm:cxn modelId="{0E6DE16D-AC19-8C48-8027-27FDC04C891E}" type="presOf" srcId="{EB8DD83B-1F23-FC4B-9E44-E8D77B53D074}" destId="{38A6BC39-20AE-924A-8A76-505018190E6E}" srcOrd="0" destOrd="0" presId="urn:microsoft.com/office/officeart/2005/8/layout/bProcess4"/>
    <dgm:cxn modelId="{D07C8F70-88D4-4C47-9195-3E18D9175194}" type="presOf" srcId="{86E55484-21F4-0649-9AC2-174CCA9DC28B}" destId="{63F6B63A-12A8-1645-B2B3-29151341AAC8}" srcOrd="0" destOrd="0" presId="urn:microsoft.com/office/officeart/2005/8/layout/bProcess4"/>
    <dgm:cxn modelId="{ABF10F7F-8E76-1D48-AF38-D5F6C688D08E}" type="presOf" srcId="{7AA69180-68AC-244E-AF94-B8156EF68FEF}" destId="{0177EC09-4575-FD4D-9879-6888BA71C3D0}" srcOrd="0" destOrd="0" presId="urn:microsoft.com/office/officeart/2005/8/layout/bProcess4"/>
    <dgm:cxn modelId="{BDB1D689-4545-4147-824B-A1DC48ECDDDF}" type="presOf" srcId="{77CCBF82-8D82-5E4F-BF45-9F4B31D86BC4}" destId="{2C9533D7-488F-184A-A773-AE50071C1C15}" srcOrd="0" destOrd="0" presId="urn:microsoft.com/office/officeart/2005/8/layout/bProcess4"/>
    <dgm:cxn modelId="{5CF1B192-3EA0-EA47-9E4A-B34886FFAEFA}" srcId="{4BB7BC5F-C8CB-8549-AFE9-3413B69182BC}" destId="{3A2EEB6B-A21A-4947-AF9C-90E48D181335}" srcOrd="7" destOrd="0" parTransId="{1FB50AC3-2C88-EE45-A49A-EEFE823C6157}" sibTransId="{A4ADC300-E319-0C42-A8E3-BBA946E2B4AE}"/>
    <dgm:cxn modelId="{8E240598-000F-5E48-A9FC-718C1A88444C}" type="presOf" srcId="{902FD553-B8F5-7640-980F-1952F790FED4}" destId="{94892F4A-5FDD-4648-AFC2-25D2AD936921}" srcOrd="0" destOrd="0" presId="urn:microsoft.com/office/officeart/2005/8/layout/bProcess4"/>
    <dgm:cxn modelId="{2039889A-D99E-594C-8E09-020EE4CDF7EF}" type="presOf" srcId="{DE34300B-FF8A-A644-8922-B5955F0A7B00}" destId="{8984084C-AF7D-9D4B-852C-C7D6C3B5A79E}" srcOrd="0" destOrd="0" presId="urn:microsoft.com/office/officeart/2005/8/layout/bProcess4"/>
    <dgm:cxn modelId="{B5AFC1A9-2B9A-A847-BD8F-E81AD0A62B45}" srcId="{4BB7BC5F-C8CB-8549-AFE9-3413B69182BC}" destId="{4F7BAF7B-1A58-F647-9185-D376286E31EA}" srcOrd="8" destOrd="0" parTransId="{A78BBDFC-B586-DD4D-92BA-7A33D55533E7}" sibTransId="{3D81DCA2-0052-7D47-B76B-78646253B0BC}"/>
    <dgm:cxn modelId="{7F60D2AB-A57E-7A44-9FDF-256428A7149E}" type="presOf" srcId="{A4ADC300-E319-0C42-A8E3-BBA946E2B4AE}" destId="{8BA2EA6F-D43B-264D-9F56-749946CC4931}" srcOrd="0" destOrd="0" presId="urn:microsoft.com/office/officeart/2005/8/layout/bProcess4"/>
    <dgm:cxn modelId="{E7FD87B1-E782-1C4B-8594-26FB5B5C5013}" srcId="{4BB7BC5F-C8CB-8549-AFE9-3413B69182BC}" destId="{FDD0DE4A-4E7C-464D-9F61-6F0B89211E35}" srcOrd="1" destOrd="0" parTransId="{710C2F2C-9B9D-4742-83E8-5DA4597535F4}" sibTransId="{3A880207-C766-8446-BE39-B90D194314DE}"/>
    <dgm:cxn modelId="{DD5D7AB3-A025-C240-848A-171CB353DF6E}" srcId="{4BB7BC5F-C8CB-8549-AFE9-3413B69182BC}" destId="{18DE9083-E828-BF4B-BE36-841EF35EDDA5}" srcOrd="0" destOrd="0" parTransId="{F1AD624C-D912-5440-80E0-A27517EF7168}" sibTransId="{86E55484-21F4-0649-9AC2-174CCA9DC28B}"/>
    <dgm:cxn modelId="{E41ADFBA-0109-F44E-A57E-1594E6D7BC1C}" type="presOf" srcId="{3E800E10-9980-A643-82DC-782F9DA61A71}" destId="{905AA15F-B7E9-F942-8D62-F95CE77316D7}" srcOrd="0" destOrd="0" presId="urn:microsoft.com/office/officeart/2005/8/layout/bProcess4"/>
    <dgm:cxn modelId="{0BE42DDE-4D3E-AF4A-8E0F-4817092FC7C4}" type="presOf" srcId="{09BFC9FA-87D8-F34A-BF06-57F3B934F0B2}" destId="{BD27AA13-AB17-964E-8BA9-723C204A6A85}" srcOrd="0" destOrd="0" presId="urn:microsoft.com/office/officeart/2005/8/layout/bProcess4"/>
    <dgm:cxn modelId="{2656A7E3-625E-BC45-83E0-D2A5202C0FB5}" srcId="{4BB7BC5F-C8CB-8549-AFE9-3413B69182BC}" destId="{3E800E10-9980-A643-82DC-782F9DA61A71}" srcOrd="2" destOrd="0" parTransId="{A5A3A162-61EF-BE45-A62B-258E891033B3}" sibTransId="{88B03A7D-A1C1-144F-8E33-F7D4BC10B1D5}"/>
    <dgm:cxn modelId="{FF4113FE-E1B3-634A-932C-EA3A828AB91F}" type="presOf" srcId="{18DE9083-E828-BF4B-BE36-841EF35EDDA5}" destId="{4B78B376-F5DB-BE47-8335-8B5317FB29CF}" srcOrd="0" destOrd="0" presId="urn:microsoft.com/office/officeart/2005/8/layout/bProcess4"/>
    <dgm:cxn modelId="{71F68827-42D4-3345-8723-625F4A6BDEF4}" type="presParOf" srcId="{96E27724-A2FA-B547-8A07-F219193FD78D}" destId="{A4F3EDB3-32B1-DE41-ACD5-F6D2029171C2}" srcOrd="0" destOrd="0" presId="urn:microsoft.com/office/officeart/2005/8/layout/bProcess4"/>
    <dgm:cxn modelId="{10B37C8F-566B-1E40-9C63-75294940F7FA}" type="presParOf" srcId="{A4F3EDB3-32B1-DE41-ACD5-F6D2029171C2}" destId="{75B60B48-89EF-C044-BFAB-A1E6238CA4DA}" srcOrd="0" destOrd="0" presId="urn:microsoft.com/office/officeart/2005/8/layout/bProcess4"/>
    <dgm:cxn modelId="{3BE82E36-83A1-3E47-90DE-33FA44700B21}" type="presParOf" srcId="{A4F3EDB3-32B1-DE41-ACD5-F6D2029171C2}" destId="{4B78B376-F5DB-BE47-8335-8B5317FB29CF}" srcOrd="1" destOrd="0" presId="urn:microsoft.com/office/officeart/2005/8/layout/bProcess4"/>
    <dgm:cxn modelId="{0882069E-B59B-D24E-B0DC-2F8819AD72C2}" type="presParOf" srcId="{96E27724-A2FA-B547-8A07-F219193FD78D}" destId="{63F6B63A-12A8-1645-B2B3-29151341AAC8}" srcOrd="1" destOrd="0" presId="urn:microsoft.com/office/officeart/2005/8/layout/bProcess4"/>
    <dgm:cxn modelId="{9A95F182-3D17-6149-BA94-BA5183D1E7B2}" type="presParOf" srcId="{96E27724-A2FA-B547-8A07-F219193FD78D}" destId="{784DE2B6-021A-7F42-B36C-B6E2FEC14D9D}" srcOrd="2" destOrd="0" presId="urn:microsoft.com/office/officeart/2005/8/layout/bProcess4"/>
    <dgm:cxn modelId="{7C40873F-1451-104B-9BC3-26403F09B29D}" type="presParOf" srcId="{784DE2B6-021A-7F42-B36C-B6E2FEC14D9D}" destId="{0B33A6A8-5E99-754F-A1D5-BF4CE0B50A92}" srcOrd="0" destOrd="0" presId="urn:microsoft.com/office/officeart/2005/8/layout/bProcess4"/>
    <dgm:cxn modelId="{C9BF2736-62AC-814B-B871-65E1BE72A4A0}" type="presParOf" srcId="{784DE2B6-021A-7F42-B36C-B6E2FEC14D9D}" destId="{F01C2E91-CC6A-3B49-9542-7E6E0FEF6A6C}" srcOrd="1" destOrd="0" presId="urn:microsoft.com/office/officeart/2005/8/layout/bProcess4"/>
    <dgm:cxn modelId="{466530F5-23B4-6449-A48C-83C7CFE4EE8A}" type="presParOf" srcId="{96E27724-A2FA-B547-8A07-F219193FD78D}" destId="{82856C2C-7BBD-2C42-A35F-DBE8ADCA98CB}" srcOrd="3" destOrd="0" presId="urn:microsoft.com/office/officeart/2005/8/layout/bProcess4"/>
    <dgm:cxn modelId="{EB2CAD40-FCC3-B842-8D30-69B65D2796FE}" type="presParOf" srcId="{96E27724-A2FA-B547-8A07-F219193FD78D}" destId="{24C4ACF3-BB0C-7A41-8624-4E81B6D90A22}" srcOrd="4" destOrd="0" presId="urn:microsoft.com/office/officeart/2005/8/layout/bProcess4"/>
    <dgm:cxn modelId="{12750645-8115-454E-9AA1-F545F751C4B2}" type="presParOf" srcId="{24C4ACF3-BB0C-7A41-8624-4E81B6D90A22}" destId="{72E5D32A-CD5D-E84D-9DFE-C689AB1D7D67}" srcOrd="0" destOrd="0" presId="urn:microsoft.com/office/officeart/2005/8/layout/bProcess4"/>
    <dgm:cxn modelId="{34CFE598-20B0-0742-A1AD-B6929E11DF92}" type="presParOf" srcId="{24C4ACF3-BB0C-7A41-8624-4E81B6D90A22}" destId="{905AA15F-B7E9-F942-8D62-F95CE77316D7}" srcOrd="1" destOrd="0" presId="urn:microsoft.com/office/officeart/2005/8/layout/bProcess4"/>
    <dgm:cxn modelId="{109AE9C2-9420-BB44-B5CB-418FADD1D3DA}" type="presParOf" srcId="{96E27724-A2FA-B547-8A07-F219193FD78D}" destId="{6A3DD0B1-1447-F842-BCDD-D445DF41F858}" srcOrd="5" destOrd="0" presId="urn:microsoft.com/office/officeart/2005/8/layout/bProcess4"/>
    <dgm:cxn modelId="{965E45BA-A670-DF4E-9750-43D8C616FD2B}" type="presParOf" srcId="{96E27724-A2FA-B547-8A07-F219193FD78D}" destId="{D72CCC09-D418-6944-983E-FB630CC4D0BF}" srcOrd="6" destOrd="0" presId="urn:microsoft.com/office/officeart/2005/8/layout/bProcess4"/>
    <dgm:cxn modelId="{019BFB9A-3FF3-F943-962C-EB1F18D49AE0}" type="presParOf" srcId="{D72CCC09-D418-6944-983E-FB630CC4D0BF}" destId="{7E81155E-09F5-8948-B020-B1E0D0D1905B}" srcOrd="0" destOrd="0" presId="urn:microsoft.com/office/officeart/2005/8/layout/bProcess4"/>
    <dgm:cxn modelId="{36B673A6-94DE-2D44-8511-0330C67C00C2}" type="presParOf" srcId="{D72CCC09-D418-6944-983E-FB630CC4D0BF}" destId="{868B59CD-F22F-AB48-89A6-C3186A857982}" srcOrd="1" destOrd="0" presId="urn:microsoft.com/office/officeart/2005/8/layout/bProcess4"/>
    <dgm:cxn modelId="{0A633D43-10C2-EE4D-8B49-4A3472041DD9}" type="presParOf" srcId="{96E27724-A2FA-B547-8A07-F219193FD78D}" destId="{C8FD382D-7CA1-EC40-9E81-65BB4710A31A}" srcOrd="7" destOrd="0" presId="urn:microsoft.com/office/officeart/2005/8/layout/bProcess4"/>
    <dgm:cxn modelId="{8AA0ED74-97E2-264D-8B33-106F8FD43A85}" type="presParOf" srcId="{96E27724-A2FA-B547-8A07-F219193FD78D}" destId="{99460E2E-237C-1145-8D16-1F18E08072DF}" srcOrd="8" destOrd="0" presId="urn:microsoft.com/office/officeart/2005/8/layout/bProcess4"/>
    <dgm:cxn modelId="{053A733D-7BB9-1249-BD98-E35F54E4AA8A}" type="presParOf" srcId="{99460E2E-237C-1145-8D16-1F18E08072DF}" destId="{F7F4EA9F-2AF2-EB45-A448-D6DCE487AF29}" srcOrd="0" destOrd="0" presId="urn:microsoft.com/office/officeart/2005/8/layout/bProcess4"/>
    <dgm:cxn modelId="{C78265CC-6872-CE40-A9D7-DA90FBAD0D26}" type="presParOf" srcId="{99460E2E-237C-1145-8D16-1F18E08072DF}" destId="{8984084C-AF7D-9D4B-852C-C7D6C3B5A79E}" srcOrd="1" destOrd="0" presId="urn:microsoft.com/office/officeart/2005/8/layout/bProcess4"/>
    <dgm:cxn modelId="{F5E73A45-0C79-6A47-BA4C-030BD9906904}" type="presParOf" srcId="{96E27724-A2FA-B547-8A07-F219193FD78D}" destId="{2C9533D7-488F-184A-A773-AE50071C1C15}" srcOrd="9" destOrd="0" presId="urn:microsoft.com/office/officeart/2005/8/layout/bProcess4"/>
    <dgm:cxn modelId="{1FF3E5D4-EAE1-FD4C-B8F6-1370BCE3D76E}" type="presParOf" srcId="{96E27724-A2FA-B547-8A07-F219193FD78D}" destId="{7D5DF3E7-5EA9-5A43-9C8F-EEE8F79EA5BF}" srcOrd="10" destOrd="0" presId="urn:microsoft.com/office/officeart/2005/8/layout/bProcess4"/>
    <dgm:cxn modelId="{3838F27D-2C21-F049-AC1C-BEFB1FBEE5CB}" type="presParOf" srcId="{7D5DF3E7-5EA9-5A43-9C8F-EEE8F79EA5BF}" destId="{A2004DD5-DB28-DD4E-9F91-62FFDBCA8800}" srcOrd="0" destOrd="0" presId="urn:microsoft.com/office/officeart/2005/8/layout/bProcess4"/>
    <dgm:cxn modelId="{64D73493-566D-9041-957A-D7CEBFDFDB1B}" type="presParOf" srcId="{7D5DF3E7-5EA9-5A43-9C8F-EEE8F79EA5BF}" destId="{94892F4A-5FDD-4648-AFC2-25D2AD936921}" srcOrd="1" destOrd="0" presId="urn:microsoft.com/office/officeart/2005/8/layout/bProcess4"/>
    <dgm:cxn modelId="{639E7EE7-25B8-5746-9771-0C1B8F50AA4A}" type="presParOf" srcId="{96E27724-A2FA-B547-8A07-F219193FD78D}" destId="{BD27AA13-AB17-964E-8BA9-723C204A6A85}" srcOrd="11" destOrd="0" presId="urn:microsoft.com/office/officeart/2005/8/layout/bProcess4"/>
    <dgm:cxn modelId="{421C2310-A7F2-8B41-ACC4-A09BEA17ABFC}" type="presParOf" srcId="{96E27724-A2FA-B547-8A07-F219193FD78D}" destId="{81F15614-B6A7-3A4C-8037-5CAB38520C00}" srcOrd="12" destOrd="0" presId="urn:microsoft.com/office/officeart/2005/8/layout/bProcess4"/>
    <dgm:cxn modelId="{D28A33C7-D17D-8940-B45D-2C7302CCC9B7}" type="presParOf" srcId="{81F15614-B6A7-3A4C-8037-5CAB38520C00}" destId="{8018193D-52A7-2B40-B4D3-8262DC7366BE}" srcOrd="0" destOrd="0" presId="urn:microsoft.com/office/officeart/2005/8/layout/bProcess4"/>
    <dgm:cxn modelId="{CA19CCCE-BE04-BE4F-8DDF-148DF56F63D8}" type="presParOf" srcId="{81F15614-B6A7-3A4C-8037-5CAB38520C00}" destId="{38A6BC39-20AE-924A-8A76-505018190E6E}" srcOrd="1" destOrd="0" presId="urn:microsoft.com/office/officeart/2005/8/layout/bProcess4"/>
    <dgm:cxn modelId="{C10EF7A5-6FAA-3A4E-90EC-4D3A94700BD6}" type="presParOf" srcId="{96E27724-A2FA-B547-8A07-F219193FD78D}" destId="{0177EC09-4575-FD4D-9879-6888BA71C3D0}" srcOrd="13" destOrd="0" presId="urn:microsoft.com/office/officeart/2005/8/layout/bProcess4"/>
    <dgm:cxn modelId="{DBFB95C5-1ABA-7B49-AF5C-DC8E99572B3E}" type="presParOf" srcId="{96E27724-A2FA-B547-8A07-F219193FD78D}" destId="{7AA0B864-A352-2F46-B4A9-9C071B05B3CF}" srcOrd="14" destOrd="0" presId="urn:microsoft.com/office/officeart/2005/8/layout/bProcess4"/>
    <dgm:cxn modelId="{87C7E1B2-1B65-B341-AD05-4A995BDED980}" type="presParOf" srcId="{7AA0B864-A352-2F46-B4A9-9C071B05B3CF}" destId="{EF29FA97-1679-9748-A9F2-F05F4A643E76}" srcOrd="0" destOrd="0" presId="urn:microsoft.com/office/officeart/2005/8/layout/bProcess4"/>
    <dgm:cxn modelId="{EEFE0351-077D-CC42-8962-621BE5E88AB0}" type="presParOf" srcId="{7AA0B864-A352-2F46-B4A9-9C071B05B3CF}" destId="{18461A6C-4BD4-004F-8B61-FAA107D8CCCB}" srcOrd="1" destOrd="0" presId="urn:microsoft.com/office/officeart/2005/8/layout/bProcess4"/>
    <dgm:cxn modelId="{1D146EB8-E2DD-C34D-BD97-0BF6FFDA44AF}" type="presParOf" srcId="{96E27724-A2FA-B547-8A07-F219193FD78D}" destId="{8BA2EA6F-D43B-264D-9F56-749946CC4931}" srcOrd="15" destOrd="0" presId="urn:microsoft.com/office/officeart/2005/8/layout/bProcess4"/>
    <dgm:cxn modelId="{584BCA46-36AA-0B42-B9AD-6E978F6D4887}" type="presParOf" srcId="{96E27724-A2FA-B547-8A07-F219193FD78D}" destId="{4CF53FB2-5368-B14D-9807-8CA64201592C}" srcOrd="16" destOrd="0" presId="urn:microsoft.com/office/officeart/2005/8/layout/bProcess4"/>
    <dgm:cxn modelId="{8A9487AF-DE19-0343-98D2-B129351C2B72}" type="presParOf" srcId="{4CF53FB2-5368-B14D-9807-8CA64201592C}" destId="{A7552F3C-F427-2349-A97E-C80EEF923016}" srcOrd="0" destOrd="0" presId="urn:microsoft.com/office/officeart/2005/8/layout/bProcess4"/>
    <dgm:cxn modelId="{4B02ECF4-D0B1-EC47-B591-0D350F3EA80A}" type="presParOf" srcId="{4CF53FB2-5368-B14D-9807-8CA64201592C}" destId="{EC6F6BAA-4B54-C644-87CD-2FFF1D65601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6B63A-12A8-1645-B2B3-29151341AAC8}">
      <dsp:nvSpPr>
        <dsp:cNvPr id="0" name=""/>
        <dsp:cNvSpPr/>
      </dsp:nvSpPr>
      <dsp:spPr>
        <a:xfrm rot="5400000">
          <a:off x="529195" y="1149572"/>
          <a:ext cx="1799084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8B376-F5DB-BE47-8335-8B5317FB29CF}">
      <dsp:nvSpPr>
        <dsp:cNvPr id="0" name=""/>
        <dsp:cNvSpPr/>
      </dsp:nvSpPr>
      <dsp:spPr>
        <a:xfrm>
          <a:off x="942769" y="968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>
              <a:solidFill>
                <a:schemeClr val="lt1"/>
              </a:solidFill>
            </a:rPr>
            <a:t>фото частей предмета</a:t>
          </a:r>
          <a:endParaRPr lang="ru-RU" sz="1400" kern="1200" dirty="0">
            <a:solidFill>
              <a:schemeClr val="lt1"/>
            </a:solidFill>
          </a:endParaRPr>
        </a:p>
      </dsp:txBody>
      <dsp:txXfrm>
        <a:off x="985114" y="43313"/>
        <a:ext cx="2324893" cy="1361060"/>
      </dsp:txXfrm>
    </dsp:sp>
    <dsp:sp modelId="{82856C2C-7BBD-2C42-A35F-DBE8ADCA98CB}">
      <dsp:nvSpPr>
        <dsp:cNvPr id="0" name=""/>
        <dsp:cNvSpPr/>
      </dsp:nvSpPr>
      <dsp:spPr>
        <a:xfrm rot="5400000">
          <a:off x="529195" y="2956760"/>
          <a:ext cx="1799084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2E91-CC6A-3B49-9542-7E6E0FEF6A6C}">
      <dsp:nvSpPr>
        <dsp:cNvPr id="0" name=""/>
        <dsp:cNvSpPr/>
      </dsp:nvSpPr>
      <dsp:spPr>
        <a:xfrm>
          <a:off x="942769" y="1808156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обработка и калибровка снимков</a:t>
          </a:r>
          <a:endParaRPr lang="ru-RU" sz="1400" kern="1200" dirty="0"/>
        </a:p>
      </dsp:txBody>
      <dsp:txXfrm>
        <a:off x="985114" y="1850501"/>
        <a:ext cx="2324893" cy="1361060"/>
      </dsp:txXfrm>
    </dsp:sp>
    <dsp:sp modelId="{6A3DD0B1-1447-F842-BCDD-D445DF41F858}">
      <dsp:nvSpPr>
        <dsp:cNvPr id="0" name=""/>
        <dsp:cNvSpPr/>
      </dsp:nvSpPr>
      <dsp:spPr>
        <a:xfrm>
          <a:off x="1432789" y="3860354"/>
          <a:ext cx="3196643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AA15F-B7E9-F942-8D62-F95CE77316D7}">
      <dsp:nvSpPr>
        <dsp:cNvPr id="0" name=""/>
        <dsp:cNvSpPr/>
      </dsp:nvSpPr>
      <dsp:spPr>
        <a:xfrm>
          <a:off x="942769" y="3615344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распознавание частей объекта</a:t>
          </a:r>
          <a:endParaRPr lang="ru-RU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 dirty="0"/>
        </a:p>
      </dsp:txBody>
      <dsp:txXfrm>
        <a:off x="985114" y="3657689"/>
        <a:ext cx="2324893" cy="1361060"/>
      </dsp:txXfrm>
    </dsp:sp>
    <dsp:sp modelId="{C8FD382D-7CA1-EC40-9E81-65BB4710A31A}">
      <dsp:nvSpPr>
        <dsp:cNvPr id="0" name=""/>
        <dsp:cNvSpPr/>
      </dsp:nvSpPr>
      <dsp:spPr>
        <a:xfrm rot="16200000">
          <a:off x="3733942" y="2956760"/>
          <a:ext cx="1799084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B59CD-F22F-AB48-89A6-C3186A857982}">
      <dsp:nvSpPr>
        <dsp:cNvPr id="0" name=""/>
        <dsp:cNvSpPr/>
      </dsp:nvSpPr>
      <dsp:spPr>
        <a:xfrm>
          <a:off x="4147516" y="3615344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выделение  геометрических особенностей каждой части</a:t>
          </a:r>
          <a:endParaRPr lang="ru-RU" sz="1400" b="0" kern="1200" dirty="0"/>
        </a:p>
      </dsp:txBody>
      <dsp:txXfrm>
        <a:off x="4189861" y="3657689"/>
        <a:ext cx="2324893" cy="1361060"/>
      </dsp:txXfrm>
    </dsp:sp>
    <dsp:sp modelId="{2C9533D7-488F-184A-A773-AE50071C1C15}">
      <dsp:nvSpPr>
        <dsp:cNvPr id="0" name=""/>
        <dsp:cNvSpPr/>
      </dsp:nvSpPr>
      <dsp:spPr>
        <a:xfrm rot="16200000">
          <a:off x="3733942" y="1149572"/>
          <a:ext cx="1799084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084C-AF7D-9D4B-852C-C7D6C3B5A79E}">
      <dsp:nvSpPr>
        <dsp:cNvPr id="0" name=""/>
        <dsp:cNvSpPr/>
      </dsp:nvSpPr>
      <dsp:spPr>
        <a:xfrm>
          <a:off x="4147516" y="1808156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/>
            <a:t>применение алгоритма цифровой реконструкции предмета на базе геометрических особенностей</a:t>
          </a:r>
          <a:endParaRPr lang="ru-RU" sz="1400" kern="1200" dirty="0"/>
        </a:p>
      </dsp:txBody>
      <dsp:txXfrm>
        <a:off x="4189861" y="1850501"/>
        <a:ext cx="2324893" cy="1361060"/>
      </dsp:txXfrm>
    </dsp:sp>
    <dsp:sp modelId="{BD27AA13-AB17-964E-8BA9-723C204A6A85}">
      <dsp:nvSpPr>
        <dsp:cNvPr id="0" name=""/>
        <dsp:cNvSpPr/>
      </dsp:nvSpPr>
      <dsp:spPr>
        <a:xfrm>
          <a:off x="4637536" y="245978"/>
          <a:ext cx="3196643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92F4A-5FDD-4648-AFC2-25D2AD936921}">
      <dsp:nvSpPr>
        <dsp:cNvPr id="0" name=""/>
        <dsp:cNvSpPr/>
      </dsp:nvSpPr>
      <dsp:spPr>
        <a:xfrm>
          <a:off x="4147516" y="968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выделение  визуальных (узоры и текстуры) особенностей каждой части</a:t>
          </a:r>
          <a:endParaRPr lang="ru-RU" sz="1400" b="0" kern="1200" dirty="0"/>
        </a:p>
      </dsp:txBody>
      <dsp:txXfrm>
        <a:off x="4189861" y="43313"/>
        <a:ext cx="2324893" cy="1361060"/>
      </dsp:txXfrm>
    </dsp:sp>
    <dsp:sp modelId="{0177EC09-4575-FD4D-9879-6888BA71C3D0}">
      <dsp:nvSpPr>
        <dsp:cNvPr id="0" name=""/>
        <dsp:cNvSpPr/>
      </dsp:nvSpPr>
      <dsp:spPr>
        <a:xfrm rot="5400000">
          <a:off x="6938689" y="1149572"/>
          <a:ext cx="1799084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6BC39-20AE-924A-8A76-505018190E6E}">
      <dsp:nvSpPr>
        <dsp:cNvPr id="0" name=""/>
        <dsp:cNvSpPr/>
      </dsp:nvSpPr>
      <dsp:spPr>
        <a:xfrm>
          <a:off x="7352262" y="968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применение алгоритма цифровой реконструкции предмета по узорам и текстурным особенностям</a:t>
          </a:r>
          <a:endParaRPr lang="ru-RU" sz="1400" kern="1200" dirty="0"/>
        </a:p>
      </dsp:txBody>
      <dsp:txXfrm>
        <a:off x="7394607" y="43313"/>
        <a:ext cx="2324893" cy="1361060"/>
      </dsp:txXfrm>
    </dsp:sp>
    <dsp:sp modelId="{8BA2EA6F-D43B-264D-9F56-749946CC4931}">
      <dsp:nvSpPr>
        <dsp:cNvPr id="0" name=""/>
        <dsp:cNvSpPr/>
      </dsp:nvSpPr>
      <dsp:spPr>
        <a:xfrm rot="5400000">
          <a:off x="6938689" y="2956760"/>
          <a:ext cx="1799084" cy="21686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61A6C-4BD4-004F-8B61-FAA107D8CCCB}">
      <dsp:nvSpPr>
        <dsp:cNvPr id="0" name=""/>
        <dsp:cNvSpPr/>
      </dsp:nvSpPr>
      <dsp:spPr>
        <a:xfrm>
          <a:off x="7352262" y="1808156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применение алгоритма цифровой реконструкции предмета при отсутствии некоторых деталей предмета</a:t>
          </a:r>
          <a:endParaRPr lang="ru-RU" sz="1400" b="0" kern="1200" dirty="0"/>
        </a:p>
      </dsp:txBody>
      <dsp:txXfrm>
        <a:off x="7394607" y="1850501"/>
        <a:ext cx="2324893" cy="1361060"/>
      </dsp:txXfrm>
    </dsp:sp>
    <dsp:sp modelId="{EC6F6BAA-4B54-C644-87CD-2FFF1D65601F}">
      <dsp:nvSpPr>
        <dsp:cNvPr id="0" name=""/>
        <dsp:cNvSpPr/>
      </dsp:nvSpPr>
      <dsp:spPr>
        <a:xfrm>
          <a:off x="7352262" y="3615344"/>
          <a:ext cx="2409583" cy="144575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kern="1200" dirty="0"/>
            <a:t>автоматическое формирование отчета и “карты частей”</a:t>
          </a:r>
          <a:endParaRPr lang="ru-RU" sz="1400" kern="1200" dirty="0"/>
        </a:p>
      </dsp:txBody>
      <dsp:txXfrm>
        <a:off x="7394607" y="3657689"/>
        <a:ext cx="2324893" cy="1361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71C1D-B2A4-FE44-85E5-9B6811578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353E1-4D6C-704D-B95A-1E3F5803F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1F8E24-D3D1-054B-8505-E9451984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916AA-A6FE-ED4E-AE75-479635AA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ABCC2-1364-0E47-9F9A-73AC060D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FE2DF-1441-5C43-BF64-1416F28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4A665F-1D57-4546-8E2E-9A263D3B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05DB5-C7B1-B649-A446-E4870CC6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476D1-842A-D049-BB73-9152369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8B578-D4E0-434A-B5B3-8C14A15D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B6B8D3-B696-0641-B7E2-3615CE13A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329AC0-4530-F642-BFFE-36FA19B0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FC794-0DBC-BD43-9E60-0CAB4D5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3D43B-02E9-D948-BB7C-BAA1B616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A07EF-FAF3-074B-9184-E0491E4E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3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D85FE-3721-5A45-A6A9-E9145AE2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4FCD6-0FCE-3E4F-B6EC-61C33140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D9E13-242E-1B4F-980E-7713FC84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4C284-ECB8-0D44-A2F9-FA0C8288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A1C59-7564-1B43-A731-C5043A89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32616-13ED-1348-86D9-BFAB3BE7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48C2BA-7D07-F848-852F-FACF3630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8A839-9AAD-DA45-AFE8-17998B7B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4534E-1F48-6548-8F41-3586033C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D5636-22CC-0547-958A-A6C2F6C1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8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1B7FA-06F0-E44B-A6AA-56337E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9540C-9E87-E84D-8408-55C9A088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409DB6-548C-354A-80F1-531BE933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E4C3D1-8CB8-2E4F-8422-43A2892F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06E45E-B60F-854C-ABF7-1494ACCC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9208E-E3CF-0C47-B8D1-C6FEFDF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4D4FE-468F-EF42-9C74-708E9C04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E63AF0-FDF4-E143-A101-2543F4A7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53D936-5AE3-1441-9AE0-794C2F3B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29C73D-A388-F244-8C70-693339B2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CD1E53-635A-FD48-859A-BA479E330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4986F1-5298-264F-A5A0-54E958D9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35D530-6498-784D-8C78-E01DE05D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AF6345-DFCF-8945-A1FA-8A73C0AE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3F3D6-9BE1-4E4D-AE26-FF36757C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E10408-85E4-694D-BE7D-0B051032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F02A8D-B785-D846-A78C-3972037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9D4432-4B08-9448-BB4F-AF856EEC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31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590405-983D-AA4D-9CB0-25855FC6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25B9B0-A9BE-684D-AFE4-62E16BD2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68CFE6-E360-B648-A910-C3E6D9DA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15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40B43-99A5-1544-A43F-3C060D49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854E5-96E3-374E-BD82-E2E95178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194CEF-9A3D-AE4A-B5D3-3E37C18A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18FDE8-5D28-D14A-B9AA-9DEE781A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A0FF44-EEDB-0D49-B990-90FF01F8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FCCD6-B1BA-7D4D-95BA-50AC4BD2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7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FFDF0-5AF7-5449-98B3-2DDF34BC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320372-761A-2F41-AFEF-915F9CBBD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723C36-0621-1A4E-9CB7-769A5FECA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F795BE-05DE-294D-B1DA-01B31550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6B695A-A488-0F4F-B07B-347DAD73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026997-4CCA-4F49-98E5-BF833467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598C6-9C59-E54E-A553-00BEF69E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4D5C8-883F-EF41-899F-53E8B0C0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F84F6-0021-DE4F-AC9D-A9C92E48C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0277-AF09-FE49-9819-09F412CD9AB0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DD6A2-ACDB-474E-B205-52A65FB3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576DA-2B6E-E248-BA30-F3ADA604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F1856-50CE-A040-A804-EF9283CD6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9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A4A4D-EB90-5945-9A5F-A8830AB81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7331A4-9294-4C44-BD88-8D0633060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3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22739B5-8C74-EC42-A5EB-A36A86D09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51935"/>
              </p:ext>
            </p:extLst>
          </p:nvPr>
        </p:nvGraphicFramePr>
        <p:xfrm>
          <a:off x="838200" y="875598"/>
          <a:ext cx="10704616" cy="5062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58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66</Words>
  <Application>Microsoft Macintosh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Григорьева</dc:creator>
  <cp:lastModifiedBy>Анна Григорьева</cp:lastModifiedBy>
  <cp:revision>5</cp:revision>
  <dcterms:created xsi:type="dcterms:W3CDTF">2022-02-28T11:36:17Z</dcterms:created>
  <dcterms:modified xsi:type="dcterms:W3CDTF">2022-02-28T18:02:03Z</dcterms:modified>
</cp:coreProperties>
</file>