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dar Hassan" userId="e80fea67192c03d6" providerId="LiveId" clId="{B318D483-7C49-446F-A833-F8A3F1DBBFCF}"/>
    <pc:docChg chg="undo custSel delSld modSld">
      <pc:chgData name="Sardar Hassan" userId="e80fea67192c03d6" providerId="LiveId" clId="{B318D483-7C49-446F-A833-F8A3F1DBBFCF}" dt="2024-12-26T07:58:04.494" v="45" actId="47"/>
      <pc:docMkLst>
        <pc:docMk/>
      </pc:docMkLst>
      <pc:sldChg chg="modSp mod">
        <pc:chgData name="Sardar Hassan" userId="e80fea67192c03d6" providerId="LiveId" clId="{B318D483-7C49-446F-A833-F8A3F1DBBFCF}" dt="2024-12-26T07:54:57.181" v="22" actId="207"/>
        <pc:sldMkLst>
          <pc:docMk/>
          <pc:sldMk cId="0" sldId="256"/>
        </pc:sldMkLst>
        <pc:spChg chg="mod">
          <ac:chgData name="Sardar Hassan" userId="e80fea67192c03d6" providerId="LiveId" clId="{B318D483-7C49-446F-A833-F8A3F1DBBFCF}" dt="2024-12-26T07:54:38.276" v="15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rdar Hassan" userId="e80fea67192c03d6" providerId="LiveId" clId="{B318D483-7C49-446F-A833-F8A3F1DBBFCF}" dt="2024-12-26T07:54:57.181" v="22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ardar Hassan" userId="e80fea67192c03d6" providerId="LiveId" clId="{B318D483-7C49-446F-A833-F8A3F1DBBFCF}" dt="2024-12-26T07:53:52.842" v="10" actId="207"/>
        <pc:sldMkLst>
          <pc:docMk/>
          <pc:sldMk cId="0" sldId="257"/>
        </pc:sldMkLst>
        <pc:spChg chg="mod">
          <ac:chgData name="Sardar Hassan" userId="e80fea67192c03d6" providerId="LiveId" clId="{B318D483-7C49-446F-A833-F8A3F1DBBFCF}" dt="2024-12-26T07:53:52.842" v="10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rdar Hassan" userId="e80fea67192c03d6" providerId="LiveId" clId="{B318D483-7C49-446F-A833-F8A3F1DBBFCF}" dt="2024-12-26T07:53:31.797" v="8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rdar Hassan" userId="e80fea67192c03d6" providerId="LiveId" clId="{B318D483-7C49-446F-A833-F8A3F1DBBFCF}" dt="2024-12-26T07:55:37.663" v="23" actId="2711"/>
        <pc:sldMkLst>
          <pc:docMk/>
          <pc:sldMk cId="0" sldId="258"/>
        </pc:sldMkLst>
        <pc:spChg chg="mod">
          <ac:chgData name="Sardar Hassan" userId="e80fea67192c03d6" providerId="LiveId" clId="{B318D483-7C49-446F-A833-F8A3F1DBBFCF}" dt="2024-12-26T07:55:37.663" v="23" actId="2711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Sardar Hassan" userId="e80fea67192c03d6" providerId="LiveId" clId="{B318D483-7C49-446F-A833-F8A3F1DBBFCF}" dt="2024-12-26T07:55:50.193" v="24" actId="2711"/>
        <pc:sldMkLst>
          <pc:docMk/>
          <pc:sldMk cId="0" sldId="259"/>
        </pc:sldMkLst>
        <pc:spChg chg="mod">
          <ac:chgData name="Sardar Hassan" userId="e80fea67192c03d6" providerId="LiveId" clId="{B318D483-7C49-446F-A833-F8A3F1DBBFCF}" dt="2024-12-26T07:55:50.193" v="24" actId="2711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Sardar Hassan" userId="e80fea67192c03d6" providerId="LiveId" clId="{B318D483-7C49-446F-A833-F8A3F1DBBFCF}" dt="2024-12-26T07:56:01.974" v="25" actId="2711"/>
        <pc:sldMkLst>
          <pc:docMk/>
          <pc:sldMk cId="0" sldId="260"/>
        </pc:sldMkLst>
        <pc:spChg chg="mod">
          <ac:chgData name="Sardar Hassan" userId="e80fea67192c03d6" providerId="LiveId" clId="{B318D483-7C49-446F-A833-F8A3F1DBBFCF}" dt="2024-12-26T07:56:01.974" v="25" actId="2711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ardar Hassan" userId="e80fea67192c03d6" providerId="LiveId" clId="{B318D483-7C49-446F-A833-F8A3F1DBBFCF}" dt="2024-12-26T07:57:29.544" v="40" actId="207"/>
        <pc:sldMkLst>
          <pc:docMk/>
          <pc:sldMk cId="0" sldId="261"/>
        </pc:sldMkLst>
        <pc:spChg chg="mod">
          <ac:chgData name="Sardar Hassan" userId="e80fea67192c03d6" providerId="LiveId" clId="{B318D483-7C49-446F-A833-F8A3F1DBBFCF}" dt="2024-12-26T07:56:26.191" v="26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rdar Hassan" userId="e80fea67192c03d6" providerId="LiveId" clId="{B318D483-7C49-446F-A833-F8A3F1DBBFCF}" dt="2024-12-26T07:57:29.544" v="40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ardar Hassan" userId="e80fea67192c03d6" providerId="LiveId" clId="{B318D483-7C49-446F-A833-F8A3F1DBBFCF}" dt="2024-12-26T07:58:01.245" v="44" actId="2711"/>
        <pc:sldMkLst>
          <pc:docMk/>
          <pc:sldMk cId="0" sldId="262"/>
        </pc:sldMkLst>
        <pc:spChg chg="mod">
          <ac:chgData name="Sardar Hassan" userId="e80fea67192c03d6" providerId="LiveId" clId="{B318D483-7C49-446F-A833-F8A3F1DBBFCF}" dt="2024-12-26T07:58:01.245" v="44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rdar Hassan" userId="e80fea67192c03d6" providerId="LiveId" clId="{B318D483-7C49-446F-A833-F8A3F1DBBFCF}" dt="2024-12-26T07:57:55.604" v="43" actId="14100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Sardar Hassan" userId="e80fea67192c03d6" providerId="LiveId" clId="{B318D483-7C49-446F-A833-F8A3F1DBBFCF}" dt="2024-12-26T07:58:04.494" v="45" actId="47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586DF-131E-4F11-96C1-3B0578E814A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522A2-E645-4D86-8E4B-86E0AC36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22A2-E645-4D86-8E4B-86E0AC36A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8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6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83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2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8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38067" cy="3124201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Conway's Game of Life Simulation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3843868"/>
            <a:ext cx="7380111" cy="1913466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2D Arrays and Graph 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022"/>
            <a:ext cx="6554867" cy="1524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Arial Black" panose="020B0A04020102020204" pitchFamily="34" charset="0"/>
              </a:rPr>
              <a:t>Overview of Conway's Game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Conway's Game of Life is a cellular automaton simulation.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Cells have two possible states: alive (1) or dead (0).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next state of a cell depends on the number of live neighbors.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There are four basic rules of evolution: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1. A live cell with fewer than 2 live neighbors dies (underpopulation).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 A live cell with more than 3 live neighbors dies (overpopulation).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3. A dead cell with exactly 3 live neighbors becomes alive.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4. A live cell with 2 or 3 live neighbors remains alive.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Code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grid is represented as a 2D array of 0s (dead) and 1s (alive).</a:t>
            </a:r>
          </a:p>
          <a:p>
            <a:r>
              <a:t>• Each cell's next state is determined by its 8 neighbors.</a:t>
            </a:r>
          </a:p>
          <a:p>
            <a:r>
              <a:t>• We apply Conway's rules to update the grid each step.</a:t>
            </a:r>
          </a:p>
          <a:p>
            <a:r>
              <a:t>• `matplotlib.animation.FuncAnimation` visualizes the grid evolving over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Grid Initialization &amp; Neighbor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grid is initialized randomly with 0s and 1s.</a:t>
            </a:r>
          </a:p>
          <a:p>
            <a:r>
              <a:t>• For each cell, we count its neighbors using modular arithmetic for wrapping.</a:t>
            </a:r>
          </a:p>
          <a:p>
            <a:r>
              <a:t>• We then apply the rules to each cell based on the number of live neighbors.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Visualization of Grid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grid evolves based on the Game of Life rules.</a:t>
            </a:r>
          </a:p>
          <a:p>
            <a:r>
              <a:t>• We use `matplotlib` to animate the grid at each step.</a:t>
            </a:r>
          </a:p>
          <a:p>
            <a:r>
              <a:t>• The simulation shows how patterns emerge from random initial states.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Animation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33" y="688622"/>
            <a:ext cx="8147756" cy="3073402"/>
          </a:xfrm>
        </p:spPr>
        <p:txBody>
          <a:bodyPr/>
          <a:lstStyle/>
          <a:p>
            <a:pPr marL="0" indent="0">
              <a:buNone/>
            </a:pP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 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animation shows how the grid evolves over time.</a:t>
            </a:r>
          </a:p>
          <a:p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You can generate the animation by running the Python code.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199489" cy="3767670"/>
          </a:xfrm>
        </p:spPr>
        <p:txBody>
          <a:bodyPr/>
          <a:lstStyle/>
          <a:p>
            <a:r>
              <a:rPr dirty="0"/>
              <a:t>• </a:t>
            </a: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Conway's Game of Life is a simple yet powerful simulation.</a:t>
            </a: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It demonstrates how complex patterns can emerge from simple rules.</a:t>
            </a: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You can experiment with different initial states and see various patterns evolve.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346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Wingdings 3</vt:lpstr>
      <vt:lpstr>Slice</vt:lpstr>
      <vt:lpstr>Conway's Game of Life Simulation in Python</vt:lpstr>
      <vt:lpstr>Overview of Conway's Game of Life</vt:lpstr>
      <vt:lpstr>Code Walkthrough</vt:lpstr>
      <vt:lpstr>Grid Initialization &amp; Neighbor Counting</vt:lpstr>
      <vt:lpstr>Visualization of Grid Evolution</vt:lpstr>
      <vt:lpstr>Animation Example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Sardar Hassan</cp:lastModifiedBy>
  <cp:revision>2</cp:revision>
  <dcterms:created xsi:type="dcterms:W3CDTF">2013-01-27T09:14:16Z</dcterms:created>
  <dcterms:modified xsi:type="dcterms:W3CDTF">2024-12-26T08:01:38Z</dcterms:modified>
  <cp:category/>
</cp:coreProperties>
</file>